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797675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E15F96-259B-47FF-993D-FA470239D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A1C27C-F796-4451-B267-70D4053C6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65FA94-B948-488B-B22A-4C124E4D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1EF229F-2F97-4E4C-B5FD-DD281F23C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A844EA-44C6-4021-A6FB-4896FB2AE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19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37F54F-FA63-42AD-B57F-FF1CAE35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F53D8D9-7B24-4222-B615-8069FDCF2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9BF9F9-5D8B-4455-B85E-3A492CB5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98D98F-4D4F-4718-87D4-FB0245C6A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99038CF-239F-4206-AB06-9C38323A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8622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DB70458-BC52-4911-838D-670C088136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C5F79AE-19C6-45BD-9408-C8D91FA4D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E1E5C2-82AB-4881-9E54-A8F49F564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2DC0C7F-6550-4A70-8D62-F5CE1D58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9CF263A-F472-4702-8CE9-DBAC8FADC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64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881025-39CB-4947-9324-9DF79624D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CF4E83-57ED-4992-B18B-ACDC89CB7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CF9CE8-481A-463B-8AF9-D84D3CB69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B740E8-D4A6-4136-B450-F7DE9B1A5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C51096-0BE1-403B-A58B-CB4FDABFA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510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073B09-DB9B-4EE7-B325-4DB21BDAE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EB13AA-38BB-46E3-A32C-C9A1A0ED9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0D0FA5-666C-434B-9B35-D13CAECB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EE4B23-5A0E-4EEE-991E-BA8C9D210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3FB3EA-C25E-4FF0-B1F3-EE5F03C6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95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7E4A90-AA29-472C-8BD3-ADA6B6BF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DE06B6-B86F-41D0-9F4A-964A83341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9AE0209-4E07-4ACF-8AF2-1D2810440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A77BBB0-4813-4AA2-B9CA-F03F069AD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FD33C7D-E40B-43FB-A409-0EA0904F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9FC3D20-0C25-431F-B934-80B7AC45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423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C37C7F-256E-478D-9241-CE82DF6B2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DF28FA3-9A59-446F-B85F-AB9508740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25BED8-0AF7-4A1D-947E-D52C86892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8845A4C-E8BD-4880-B3BE-3151202B0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0EC851F-07C0-4909-90F4-29DD2C002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B09B99C-1627-4849-9867-6C1A6FFB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20B4803-6766-44E1-B06A-D708064C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ABBC22B-5F7A-426E-94E8-C684C06C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44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ACA483-37A5-47AD-AA06-CC75242F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3AB6C03-AD56-452D-A12B-C1EFFC318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5ED42A9-C629-488F-AFE9-43AFDA469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08B418F-B963-4516-87A4-FB133984D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33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2E773CE-818C-464E-A363-7A9463E6D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7BCCE03-C154-4967-A275-1FF95DCF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5DF40CD-C658-4766-B50D-815C7992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716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338C3F-DAB0-4BBE-892A-6092C17F3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1FEBD8-33B4-4187-9A9A-2A9102F6A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7318633-02DF-40B4-820D-168980AB9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4754CC3-1B3E-4EF9-B8D2-3CD41944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0CC46D-043D-4250-A082-CFD4C672D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683833-F391-4DEF-9BF6-6547FBAD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33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C3C98B-1AF8-46E7-AF7B-A3BB4652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3DDC305-2587-4A01-96EE-392109201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EFEC9A-457B-4978-B95A-F55F2546E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800A15-1BE3-460C-88F5-C34AAB0BA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A9E9332-C7F3-496A-9D60-52732797F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BCB3A6-8D51-406A-81F9-1EFB292B7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58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5A2EE5D-FAB9-462E-9270-0790F8F0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FAF16A1-B8E5-4002-B77B-5C5B716D7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37FC1E-5E8A-4B0D-A190-CA4646EC0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FB5A8-BC54-4144-8B1B-D3C982229240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10322D-E811-4E28-AFDF-7E7C1FF18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736C9F-BBCC-4D65-9470-E24E0684C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89188-8328-4462-A0BB-8074ABD0BE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337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ame.nazwisko@umw.edu.p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489B4D-CAEE-4340-9626-B186666C9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347290" y="2052484"/>
            <a:ext cx="8615350" cy="1376516"/>
          </a:xfrm>
        </p:spPr>
        <p:txBody>
          <a:bodyPr anchor="ctr">
            <a:normAutofit/>
          </a:bodyPr>
          <a:lstStyle/>
          <a:p>
            <a:pPr algn="l"/>
            <a:r>
              <a:rPr lang="pl-PL" sz="3200" b="1" dirty="0" err="1">
                <a:solidFill>
                  <a:schemeClr val="accent2">
                    <a:lumMod val="75000"/>
                  </a:schemeClr>
                </a:solidFill>
              </a:rPr>
              <a:t>Subject</a:t>
            </a: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pl-PL" sz="3200" b="1" dirty="0" err="1">
                <a:solidFill>
                  <a:schemeClr val="bg1">
                    <a:lumMod val="65000"/>
                  </a:schemeClr>
                </a:solidFill>
              </a:rPr>
              <a:t>consistent</a:t>
            </a:r>
            <a:r>
              <a:rPr lang="pl-PL" sz="3200" b="1" dirty="0">
                <a:solidFill>
                  <a:schemeClr val="bg1">
                    <a:lumMod val="65000"/>
                  </a:schemeClr>
                </a:solidFill>
              </a:rPr>
              <a:t> with </a:t>
            </a:r>
            <a:r>
              <a:rPr lang="pl-PL" sz="3200" b="1" dirty="0" err="1">
                <a:solidFill>
                  <a:schemeClr val="bg1">
                    <a:lumMod val="65000"/>
                  </a:schemeClr>
                </a:solidFill>
              </a:rPr>
              <a:t>academic</a:t>
            </a:r>
            <a:r>
              <a:rPr lang="pl-PL" sz="3200" b="1" dirty="0">
                <a:solidFill>
                  <a:schemeClr val="bg1">
                    <a:lumMod val="65000"/>
                  </a:schemeClr>
                </a:solidFill>
              </a:rPr>
              <a:t> curriculum</a:t>
            </a: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3200" b="1" dirty="0" err="1">
                <a:solidFill>
                  <a:schemeClr val="accent2">
                    <a:lumMod val="75000"/>
                  </a:schemeClr>
                </a:solidFill>
              </a:rPr>
              <a:t>Topic</a:t>
            </a: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consistent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 with </a:t>
            </a: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topics</a:t>
            </a:r>
            <a:r>
              <a:rPr lang="pl-PL" sz="3200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pl-PL" sz="3200" dirty="0" err="1">
                <a:solidFill>
                  <a:schemeClr val="bg1">
                    <a:lumMod val="65000"/>
                  </a:schemeClr>
                </a:solidFill>
              </a:rPr>
              <a:t>syllabus</a:t>
            </a:r>
            <a:endParaRPr lang="pl-PL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12D5761-BCFB-4629-B42F-F0E42E53D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882747"/>
            <a:ext cx="3657600" cy="441960"/>
          </a:xfrm>
        </p:spPr>
        <p:txBody>
          <a:bodyPr>
            <a:noAutofit/>
          </a:bodyPr>
          <a:lstStyle/>
          <a:p>
            <a:r>
              <a:rPr lang="pl-PL" sz="2000" dirty="0" err="1"/>
              <a:t>Academic</a:t>
            </a:r>
            <a:r>
              <a:rPr lang="pl-PL" sz="2000" dirty="0"/>
              <a:t> </a:t>
            </a:r>
            <a:r>
              <a:rPr lang="pl-PL" sz="2000" dirty="0" err="1"/>
              <a:t>Year</a:t>
            </a:r>
            <a:r>
              <a:rPr lang="pl-PL" sz="2000" dirty="0"/>
              <a:t> 202../202..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9CA6CBE-D305-4D70-8B63-E93AFE2F7917}"/>
              </a:ext>
            </a:extLst>
          </p:cNvPr>
          <p:cNvSpPr txBox="1"/>
          <p:nvPr/>
        </p:nvSpPr>
        <p:spPr>
          <a:xfrm>
            <a:off x="1194292" y="5329853"/>
            <a:ext cx="40213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err="1">
                <a:solidFill>
                  <a:schemeClr val="bg1"/>
                </a:solidFill>
              </a:rPr>
              <a:t>Faculty</a:t>
            </a:r>
            <a:r>
              <a:rPr lang="pl-PL" sz="1400" b="1" dirty="0">
                <a:solidFill>
                  <a:schemeClr val="bg1"/>
                </a:solidFill>
              </a:rPr>
              <a:t>:</a:t>
            </a:r>
            <a:br>
              <a:rPr lang="pl-PL" sz="1400" b="1" dirty="0">
                <a:solidFill>
                  <a:schemeClr val="bg1"/>
                </a:solidFill>
              </a:rPr>
            </a:br>
            <a:r>
              <a:rPr lang="pl-PL" sz="1400" b="1" dirty="0">
                <a:solidFill>
                  <a:schemeClr val="bg1"/>
                </a:solidFill>
              </a:rPr>
              <a:t>Field of </a:t>
            </a:r>
            <a:r>
              <a:rPr lang="pl-PL" sz="1400" b="1" dirty="0" err="1">
                <a:solidFill>
                  <a:schemeClr val="bg1"/>
                </a:solidFill>
              </a:rPr>
              <a:t>study</a:t>
            </a:r>
            <a:r>
              <a:rPr lang="pl-PL" sz="1400" b="1" dirty="0">
                <a:solidFill>
                  <a:schemeClr val="bg1"/>
                </a:solidFill>
              </a:rPr>
              <a:t>: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Level of </a:t>
            </a:r>
            <a:r>
              <a:rPr lang="pl-PL" sz="1400" b="1" dirty="0" err="1">
                <a:solidFill>
                  <a:schemeClr val="bg1"/>
                </a:solidFill>
              </a:rPr>
              <a:t>study</a:t>
            </a:r>
            <a:r>
              <a:rPr lang="pl-PL" sz="1400" b="1" dirty="0">
                <a:solidFill>
                  <a:schemeClr val="bg1"/>
                </a:solidFill>
              </a:rPr>
              <a:t> (</a:t>
            </a:r>
            <a:r>
              <a:rPr lang="pl-PL" sz="1400" b="1" dirty="0" err="1">
                <a:solidFill>
                  <a:schemeClr val="bg1"/>
                </a:solidFill>
              </a:rPr>
              <a:t>unif</a:t>
            </a:r>
            <a:r>
              <a:rPr lang="pl-PL" sz="1400" b="1" dirty="0">
                <a:solidFill>
                  <a:schemeClr val="bg1"/>
                </a:solidFill>
              </a:rPr>
              <a:t>. </a:t>
            </a:r>
            <a:r>
              <a:rPr lang="pl-PL" sz="1400" b="1" dirty="0" err="1">
                <a:solidFill>
                  <a:schemeClr val="bg1"/>
                </a:solidFill>
              </a:rPr>
              <a:t>Master's</a:t>
            </a:r>
            <a:r>
              <a:rPr lang="pl-PL" sz="1400" b="1" dirty="0">
                <a:solidFill>
                  <a:schemeClr val="bg1"/>
                </a:solidFill>
              </a:rPr>
              <a:t>, </a:t>
            </a:r>
            <a:r>
              <a:rPr lang="pl-PL" sz="1400" b="1" dirty="0" smtClean="0">
                <a:solidFill>
                  <a:schemeClr val="bg1"/>
                </a:solidFill>
              </a:rPr>
              <a:t>I. </a:t>
            </a:r>
            <a:r>
              <a:rPr lang="pl-PL" sz="1400" b="1" dirty="0" err="1" smtClean="0">
                <a:solidFill>
                  <a:schemeClr val="bg1"/>
                </a:solidFill>
              </a:rPr>
              <a:t>degree</a:t>
            </a:r>
            <a:r>
              <a:rPr lang="pl-PL" sz="1400" b="1" dirty="0" smtClean="0">
                <a:solidFill>
                  <a:schemeClr val="bg1"/>
                </a:solidFill>
              </a:rPr>
              <a:t>, </a:t>
            </a:r>
            <a:r>
              <a:rPr lang="pl-PL" sz="1400" b="1" dirty="0">
                <a:solidFill>
                  <a:schemeClr val="bg1"/>
                </a:solidFill>
              </a:rPr>
              <a:t>II. </a:t>
            </a:r>
            <a:r>
              <a:rPr lang="pl-PL" sz="1400" b="1" dirty="0" err="1">
                <a:solidFill>
                  <a:schemeClr val="bg1"/>
                </a:solidFill>
              </a:rPr>
              <a:t>degree</a:t>
            </a:r>
            <a:r>
              <a:rPr lang="pl-PL" sz="1400" b="1" dirty="0">
                <a:solidFill>
                  <a:schemeClr val="bg1"/>
                </a:solidFill>
              </a:rPr>
              <a:t>): 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Form of </a:t>
            </a:r>
            <a:r>
              <a:rPr lang="pl-PL" sz="1400" b="1" dirty="0" err="1">
                <a:solidFill>
                  <a:schemeClr val="bg1"/>
                </a:solidFill>
              </a:rPr>
              <a:t>study</a:t>
            </a:r>
            <a:r>
              <a:rPr lang="pl-PL" sz="1400" b="1" dirty="0">
                <a:solidFill>
                  <a:schemeClr val="bg1"/>
                </a:solidFill>
              </a:rPr>
              <a:t> (</a:t>
            </a:r>
            <a:r>
              <a:rPr lang="pl-PL" sz="1400" b="1" dirty="0" err="1">
                <a:solidFill>
                  <a:schemeClr val="bg1"/>
                </a:solidFill>
              </a:rPr>
              <a:t>full</a:t>
            </a:r>
            <a:r>
              <a:rPr lang="pl-PL" sz="1400" b="1" dirty="0">
                <a:solidFill>
                  <a:schemeClr val="bg1"/>
                </a:solidFill>
              </a:rPr>
              <a:t> </a:t>
            </a:r>
            <a:r>
              <a:rPr lang="pl-PL" sz="1400" b="1" dirty="0" err="1">
                <a:solidFill>
                  <a:schemeClr val="bg1"/>
                </a:solidFill>
              </a:rPr>
              <a:t>time</a:t>
            </a:r>
            <a:r>
              <a:rPr lang="pl-PL" sz="1400" b="1" dirty="0">
                <a:solidFill>
                  <a:schemeClr val="bg1"/>
                </a:solidFill>
              </a:rPr>
              <a:t>, part-</a:t>
            </a:r>
            <a:r>
              <a:rPr lang="pl-PL" sz="1400" b="1" dirty="0" err="1">
                <a:solidFill>
                  <a:schemeClr val="bg1"/>
                </a:solidFill>
              </a:rPr>
              <a:t>time</a:t>
            </a:r>
            <a:r>
              <a:rPr lang="pl-PL" sz="1400" b="1" dirty="0">
                <a:solidFill>
                  <a:schemeClr val="bg1"/>
                </a:solidFill>
              </a:rPr>
              <a:t>):</a:t>
            </a:r>
          </a:p>
          <a:p>
            <a:r>
              <a:rPr lang="pl-PL" sz="1400" b="1" dirty="0" err="1">
                <a:solidFill>
                  <a:schemeClr val="bg1"/>
                </a:solidFill>
              </a:rPr>
              <a:t>Year</a:t>
            </a:r>
            <a:r>
              <a:rPr lang="pl-PL" sz="1400" b="1" dirty="0">
                <a:solidFill>
                  <a:schemeClr val="bg1"/>
                </a:solidFill>
              </a:rPr>
              <a:t> of </a:t>
            </a:r>
            <a:r>
              <a:rPr lang="pl-PL" sz="1400" b="1" dirty="0" err="1">
                <a:solidFill>
                  <a:schemeClr val="bg1"/>
                </a:solidFill>
              </a:rPr>
              <a:t>study</a:t>
            </a:r>
            <a:r>
              <a:rPr lang="pl-PL" sz="1400" b="1" dirty="0">
                <a:solidFill>
                  <a:schemeClr val="bg1"/>
                </a:solidFill>
              </a:rPr>
              <a:t>:</a:t>
            </a:r>
          </a:p>
          <a:p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F9EE9B5-471F-4AEF-B543-89C33526A1F0}"/>
              </a:ext>
            </a:extLst>
          </p:cNvPr>
          <p:cNvSpPr txBox="1"/>
          <p:nvPr/>
        </p:nvSpPr>
        <p:spPr>
          <a:xfrm>
            <a:off x="6976316" y="5325706"/>
            <a:ext cx="49479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err="1">
                <a:solidFill>
                  <a:schemeClr val="bg1"/>
                </a:solidFill>
              </a:rPr>
              <a:t>Academic</a:t>
            </a:r>
            <a:r>
              <a:rPr lang="pl-PL" sz="1400" b="1" dirty="0">
                <a:solidFill>
                  <a:schemeClr val="bg1"/>
                </a:solidFill>
              </a:rPr>
              <a:t> </a:t>
            </a:r>
            <a:r>
              <a:rPr lang="pl-PL" sz="1400" b="1" dirty="0" err="1">
                <a:solidFill>
                  <a:schemeClr val="bg1"/>
                </a:solidFill>
              </a:rPr>
              <a:t>title</a:t>
            </a:r>
            <a:r>
              <a:rPr lang="pl-PL" sz="1400" b="1" dirty="0">
                <a:solidFill>
                  <a:schemeClr val="bg1"/>
                </a:solidFill>
              </a:rPr>
              <a:t>/</a:t>
            </a:r>
            <a:r>
              <a:rPr lang="pl-PL" sz="1400" b="1" dirty="0" err="1">
                <a:solidFill>
                  <a:schemeClr val="bg1"/>
                </a:solidFill>
              </a:rPr>
              <a:t>professional</a:t>
            </a:r>
            <a:r>
              <a:rPr lang="pl-PL" sz="1400" b="1" dirty="0">
                <a:solidFill>
                  <a:schemeClr val="bg1"/>
                </a:solidFill>
              </a:rPr>
              <a:t> </a:t>
            </a:r>
            <a:r>
              <a:rPr lang="pl-PL" sz="1400" b="1" dirty="0" err="1">
                <a:solidFill>
                  <a:schemeClr val="bg1"/>
                </a:solidFill>
              </a:rPr>
              <a:t>title</a:t>
            </a:r>
            <a:r>
              <a:rPr lang="pl-PL" sz="1400" b="1" dirty="0">
                <a:solidFill>
                  <a:schemeClr val="bg1"/>
                </a:solidFill>
              </a:rPr>
              <a:t>: </a:t>
            </a:r>
          </a:p>
          <a:p>
            <a:r>
              <a:rPr lang="pl-PL" sz="1400" b="1" dirty="0" err="1">
                <a:solidFill>
                  <a:schemeClr val="bg1"/>
                </a:solidFill>
              </a:rPr>
              <a:t>Name</a:t>
            </a:r>
            <a:r>
              <a:rPr lang="pl-PL" sz="1400" b="1" dirty="0">
                <a:solidFill>
                  <a:schemeClr val="bg1"/>
                </a:solidFill>
              </a:rPr>
              <a:t>, </a:t>
            </a:r>
            <a:r>
              <a:rPr lang="pl-PL" sz="1400" b="1" dirty="0" err="1">
                <a:solidFill>
                  <a:schemeClr val="bg1"/>
                </a:solidFill>
              </a:rPr>
              <a:t>last</a:t>
            </a:r>
            <a:r>
              <a:rPr lang="pl-PL" sz="1400" b="1" dirty="0">
                <a:solidFill>
                  <a:schemeClr val="bg1"/>
                </a:solidFill>
              </a:rPr>
              <a:t> </a:t>
            </a:r>
            <a:r>
              <a:rPr lang="pl-PL" sz="1400" b="1" dirty="0" err="1">
                <a:solidFill>
                  <a:schemeClr val="bg1"/>
                </a:solidFill>
              </a:rPr>
              <a:t>name</a:t>
            </a:r>
            <a:r>
              <a:rPr lang="pl-PL" sz="1400" b="1" dirty="0">
                <a:solidFill>
                  <a:schemeClr val="bg1"/>
                </a:solidFill>
              </a:rPr>
              <a:t> </a:t>
            </a:r>
            <a:r>
              <a:rPr lang="pl-PL" sz="1400" b="1" dirty="0" smtClean="0">
                <a:solidFill>
                  <a:schemeClr val="bg1"/>
                </a:solidFill>
              </a:rPr>
              <a:t>of the </a:t>
            </a:r>
            <a:r>
              <a:rPr lang="pl-PL" sz="1400" b="1" dirty="0" err="1" smtClean="0">
                <a:solidFill>
                  <a:schemeClr val="bg1"/>
                </a:solidFill>
              </a:rPr>
              <a:t>lecturer</a:t>
            </a:r>
            <a:r>
              <a:rPr lang="pl-PL" sz="1400" b="1" dirty="0">
                <a:solidFill>
                  <a:schemeClr val="bg1"/>
                </a:solidFill>
              </a:rPr>
              <a:t>:</a:t>
            </a:r>
          </a:p>
          <a:p>
            <a:r>
              <a:rPr lang="pl-PL" sz="1400" b="1" dirty="0" err="1">
                <a:solidFill>
                  <a:schemeClr val="bg1"/>
                </a:solidFill>
              </a:rPr>
              <a:t>Position</a:t>
            </a:r>
            <a:r>
              <a:rPr lang="pl-PL" sz="1400" b="1" dirty="0">
                <a:solidFill>
                  <a:schemeClr val="bg1"/>
                </a:solidFill>
              </a:rPr>
              <a:t> of person </a:t>
            </a:r>
            <a:r>
              <a:rPr lang="pl-PL" sz="1400" b="1" dirty="0" err="1">
                <a:solidFill>
                  <a:schemeClr val="bg1"/>
                </a:solidFill>
              </a:rPr>
              <a:t>conducting</a:t>
            </a:r>
            <a:r>
              <a:rPr lang="pl-PL" sz="1400" b="1" dirty="0">
                <a:solidFill>
                  <a:schemeClr val="bg1"/>
                </a:solidFill>
              </a:rPr>
              <a:t> </a:t>
            </a:r>
            <a:r>
              <a:rPr lang="pl-PL" sz="1400" b="1" dirty="0" err="1">
                <a:solidFill>
                  <a:schemeClr val="bg1"/>
                </a:solidFill>
              </a:rPr>
              <a:t>classes</a:t>
            </a:r>
            <a:r>
              <a:rPr lang="pl-PL" sz="1400" b="1" dirty="0">
                <a:solidFill>
                  <a:schemeClr val="bg1"/>
                </a:solidFill>
              </a:rPr>
              <a:t>: </a:t>
            </a:r>
            <a:br>
              <a:rPr lang="pl-PL" sz="1400" b="1" dirty="0">
                <a:solidFill>
                  <a:schemeClr val="bg1"/>
                </a:solidFill>
              </a:rPr>
            </a:br>
            <a:r>
              <a:rPr lang="pl-PL" sz="1400" b="1" dirty="0" err="1">
                <a:solidFill>
                  <a:schemeClr val="bg1"/>
                </a:solidFill>
              </a:rPr>
              <a:t>Wroclaw</a:t>
            </a:r>
            <a:r>
              <a:rPr lang="pl-PL" sz="1400" b="1" dirty="0">
                <a:solidFill>
                  <a:schemeClr val="bg1"/>
                </a:solidFill>
              </a:rPr>
              <a:t> </a:t>
            </a:r>
            <a:r>
              <a:rPr lang="pl-PL" sz="1400" b="1" dirty="0" err="1">
                <a:solidFill>
                  <a:schemeClr val="bg1"/>
                </a:solidFill>
              </a:rPr>
              <a:t>Medical</a:t>
            </a:r>
            <a:r>
              <a:rPr lang="pl-PL" sz="1400" b="1" dirty="0">
                <a:solidFill>
                  <a:schemeClr val="bg1"/>
                </a:solidFill>
              </a:rPr>
              <a:t> University</a:t>
            </a:r>
          </a:p>
          <a:p>
            <a:r>
              <a:rPr lang="pl-PL" sz="1400" b="1" dirty="0">
                <a:solidFill>
                  <a:schemeClr val="bg1"/>
                </a:solidFill>
              </a:rPr>
              <a:t>Copyright ©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1E98CF7-3F94-482E-AE41-5D1ED31CA100}"/>
              </a:ext>
            </a:extLst>
          </p:cNvPr>
          <p:cNvSpPr/>
          <p:nvPr/>
        </p:nvSpPr>
        <p:spPr>
          <a:xfrm>
            <a:off x="1229360" y="4455180"/>
            <a:ext cx="9733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 err="1"/>
              <a:t>These</a:t>
            </a:r>
            <a:r>
              <a:rPr lang="pl-PL" sz="1400" dirty="0"/>
              <a:t> </a:t>
            </a:r>
            <a:r>
              <a:rPr lang="pl-PL" sz="1400" dirty="0" err="1"/>
              <a:t>educational</a:t>
            </a:r>
            <a:r>
              <a:rPr lang="pl-PL" sz="1400" dirty="0"/>
              <a:t> materials </a:t>
            </a:r>
            <a:r>
              <a:rPr lang="pl-PL" sz="1400" dirty="0" err="1"/>
              <a:t>are</a:t>
            </a:r>
            <a:r>
              <a:rPr lang="pl-PL" sz="1400" dirty="0"/>
              <a:t> </a:t>
            </a:r>
            <a:r>
              <a:rPr lang="pl-PL" sz="1400" dirty="0" err="1"/>
              <a:t>protected</a:t>
            </a:r>
            <a:r>
              <a:rPr lang="pl-PL" sz="1400" dirty="0"/>
              <a:t> </a:t>
            </a:r>
            <a:r>
              <a:rPr lang="pl-PL" sz="1400" dirty="0" err="1"/>
              <a:t>under</a:t>
            </a:r>
            <a:r>
              <a:rPr lang="pl-PL" sz="1400" dirty="0"/>
              <a:t> </a:t>
            </a:r>
            <a:r>
              <a:rPr lang="pl-PL" sz="1400" dirty="0" smtClean="0"/>
              <a:t>The Copyright </a:t>
            </a:r>
            <a:r>
              <a:rPr lang="pl-PL" sz="1400" dirty="0"/>
              <a:t>and </a:t>
            </a:r>
            <a:r>
              <a:rPr lang="pl-PL" sz="1400" dirty="0" err="1"/>
              <a:t>Related</a:t>
            </a:r>
            <a:r>
              <a:rPr lang="pl-PL" sz="1400" dirty="0"/>
              <a:t> </a:t>
            </a:r>
            <a:r>
              <a:rPr lang="pl-PL" sz="1400" dirty="0" err="1"/>
              <a:t>Rights</a:t>
            </a:r>
            <a:r>
              <a:rPr lang="pl-PL" sz="1400" dirty="0"/>
              <a:t> </a:t>
            </a:r>
            <a:r>
              <a:rPr lang="pl-PL" sz="1400" dirty="0" err="1" smtClean="0"/>
              <a:t>Act</a:t>
            </a:r>
            <a:r>
              <a:rPr lang="pl-PL" sz="1400" dirty="0" smtClean="0"/>
              <a:t> of </a:t>
            </a:r>
            <a:r>
              <a:rPr lang="pl-PL" sz="1400" dirty="0" err="1" smtClean="0"/>
              <a:t>February</a:t>
            </a:r>
            <a:r>
              <a:rPr lang="pl-PL" sz="1400" dirty="0" smtClean="0"/>
              <a:t> 4 1994. </a:t>
            </a:r>
            <a:br>
              <a:rPr lang="pl-PL" sz="1400" dirty="0" smtClean="0"/>
            </a:br>
            <a:r>
              <a:rPr lang="pl-PL" sz="1400" dirty="0" err="1" smtClean="0"/>
              <a:t>Their</a:t>
            </a:r>
            <a:r>
              <a:rPr lang="pl-PL" sz="1400" dirty="0" smtClean="0"/>
              <a:t> </a:t>
            </a:r>
            <a:r>
              <a:rPr lang="pl-PL" sz="1400" dirty="0" err="1"/>
              <a:t>dissemination</a:t>
            </a:r>
            <a:r>
              <a:rPr lang="pl-PL" sz="1400" dirty="0"/>
              <a:t> and </a:t>
            </a:r>
            <a:r>
              <a:rPr lang="pl-PL" sz="1400" dirty="0" err="1"/>
              <a:t>use</a:t>
            </a:r>
            <a:r>
              <a:rPr lang="pl-PL" sz="1400" dirty="0"/>
              <a:t> </a:t>
            </a:r>
            <a:r>
              <a:rPr lang="pl-PL" sz="1400" dirty="0" err="1"/>
              <a:t>other</a:t>
            </a:r>
            <a:r>
              <a:rPr lang="pl-PL" sz="1400" dirty="0"/>
              <a:t> </a:t>
            </a:r>
            <a:r>
              <a:rPr lang="pl-PL" sz="1400" dirty="0" err="1"/>
              <a:t>than</a:t>
            </a:r>
            <a:r>
              <a:rPr lang="pl-PL" sz="1400" dirty="0"/>
              <a:t> for </a:t>
            </a:r>
            <a:r>
              <a:rPr lang="pl-PL" sz="1400" dirty="0" err="1"/>
              <a:t>educational</a:t>
            </a:r>
            <a:r>
              <a:rPr lang="pl-PL" sz="1400" dirty="0"/>
              <a:t> </a:t>
            </a:r>
            <a:r>
              <a:rPr lang="pl-PL" sz="1400" dirty="0" err="1"/>
              <a:t>purposes</a:t>
            </a:r>
            <a:r>
              <a:rPr lang="pl-PL" sz="1400" dirty="0"/>
              <a:t> of </a:t>
            </a:r>
            <a:r>
              <a:rPr lang="pl-PL" sz="1400" dirty="0" err="1"/>
              <a:t>students</a:t>
            </a:r>
            <a:r>
              <a:rPr lang="pl-PL" sz="1400" dirty="0"/>
              <a:t> of the </a:t>
            </a:r>
            <a:r>
              <a:rPr lang="pl-PL" sz="1400" dirty="0" err="1"/>
              <a:t>Wroclaw</a:t>
            </a:r>
            <a:r>
              <a:rPr lang="pl-PL" sz="1400" dirty="0"/>
              <a:t> </a:t>
            </a:r>
            <a:r>
              <a:rPr lang="pl-PL" sz="1400" dirty="0" err="1"/>
              <a:t>Medical</a:t>
            </a:r>
            <a:r>
              <a:rPr lang="pl-PL" sz="1400" dirty="0"/>
              <a:t> </a:t>
            </a:r>
            <a:r>
              <a:rPr lang="pl-PL" sz="1400" dirty="0" smtClean="0"/>
              <a:t>University </a:t>
            </a:r>
            <a:r>
              <a:rPr lang="pl-PL" sz="1400" dirty="0" err="1" smtClean="0"/>
              <a:t>is</a:t>
            </a:r>
            <a:r>
              <a:rPr lang="pl-PL" sz="1400" dirty="0" smtClean="0"/>
              <a:t> </a:t>
            </a:r>
            <a:r>
              <a:rPr lang="pl-PL" sz="1400" dirty="0" err="1"/>
              <a:t>f</a:t>
            </a:r>
            <a:r>
              <a:rPr lang="pl-PL" sz="1400" dirty="0" err="1" smtClean="0"/>
              <a:t>orbidden</a:t>
            </a:r>
            <a:r>
              <a:rPr lang="pl-PL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357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CD5444-E2B1-444B-80FF-902D736C8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7860" y="2156777"/>
            <a:ext cx="8336280" cy="987743"/>
          </a:xfrm>
        </p:spPr>
        <p:txBody>
          <a:bodyPr/>
          <a:lstStyle/>
          <a:p>
            <a:pPr algn="ctr"/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Thank</a:t>
            </a: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you</a:t>
            </a: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 for </a:t>
            </a:r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your</a:t>
            </a: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accent2">
                    <a:lumMod val="50000"/>
                  </a:schemeClr>
                </a:solidFill>
              </a:rPr>
              <a:t>attention</a:t>
            </a:r>
            <a:r>
              <a:rPr lang="pl-PL" dirty="0">
                <a:solidFill>
                  <a:schemeClr val="accent2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6D069-CC06-47FE-8C09-C344578AC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860" y="3429000"/>
            <a:ext cx="8688070" cy="98774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/>
              <a:t>In order to </a:t>
            </a:r>
            <a:r>
              <a:rPr lang="pl-PL" dirty="0" err="1"/>
              <a:t>get</a:t>
            </a:r>
            <a:r>
              <a:rPr lang="pl-PL" dirty="0"/>
              <a:t> </a:t>
            </a:r>
            <a:r>
              <a:rPr lang="pl-PL" dirty="0" err="1"/>
              <a:t>information</a:t>
            </a:r>
            <a:r>
              <a:rPr lang="pl-PL" dirty="0"/>
              <a:t> on the </a:t>
            </a:r>
            <a:r>
              <a:rPr lang="pl-PL" dirty="0" err="1"/>
              <a:t>presented</a:t>
            </a:r>
            <a:r>
              <a:rPr lang="pl-PL" dirty="0"/>
              <a:t> </a:t>
            </a:r>
            <a:r>
              <a:rPr lang="pl-PL" dirty="0" err="1"/>
              <a:t>content</a:t>
            </a:r>
            <a:r>
              <a:rPr lang="pl-PL" dirty="0"/>
              <a:t>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please</a:t>
            </a:r>
            <a:r>
              <a:rPr lang="pl-PL" dirty="0" smtClean="0"/>
              <a:t> </a:t>
            </a:r>
            <a:r>
              <a:rPr lang="pl-PL" dirty="0" err="1"/>
              <a:t>send</a:t>
            </a:r>
            <a:r>
              <a:rPr lang="pl-PL" dirty="0"/>
              <a:t> </a:t>
            </a:r>
            <a:r>
              <a:rPr lang="pl-PL" dirty="0" err="1"/>
              <a:t>messages</a:t>
            </a:r>
            <a:r>
              <a:rPr lang="pl-PL" dirty="0"/>
              <a:t> to the e-mail </a:t>
            </a:r>
            <a:r>
              <a:rPr lang="pl-PL" dirty="0" err="1"/>
              <a:t>address</a:t>
            </a:r>
            <a:r>
              <a:rPr lang="pl-PL" dirty="0"/>
              <a:t>: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AA791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name.surname@umw.edu.pl</a:t>
            </a:r>
            <a:r>
              <a:rPr lang="pl-PL" dirty="0">
                <a:solidFill>
                  <a:srgbClr val="AA7916"/>
                </a:solidFill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642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143</Words>
  <Application>Microsoft Office PowerPoint</Application>
  <PresentationFormat>Panoramiczny</PresentationFormat>
  <Paragraphs>14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Subject: consistent with academic curriculum Topic: consistent with topics in syllabus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 zgodny z tematami podanymi w sylabusie</dc:title>
  <dc:creator>Katarzyna Kusiak</dc:creator>
  <cp:lastModifiedBy>KZalucki</cp:lastModifiedBy>
  <cp:revision>20</cp:revision>
  <cp:lastPrinted>2022-09-28T11:42:56Z</cp:lastPrinted>
  <dcterms:created xsi:type="dcterms:W3CDTF">2022-09-26T08:59:27Z</dcterms:created>
  <dcterms:modified xsi:type="dcterms:W3CDTF">2022-09-29T11:56:28Z</dcterms:modified>
</cp:coreProperties>
</file>