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E15F96-259B-47FF-993D-FA470239D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A1C27C-F796-4451-B267-70D4053C6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65FA94-B948-488B-B22A-4C124E4D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EF229F-2F97-4E4C-B5FD-DD281F23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A844EA-44C6-4021-A6FB-4896FB2A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19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37F54F-FA63-42AD-B57F-FF1CAE35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53D8D9-7B24-4222-B615-8069FDCF2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9BF9F9-5D8B-4455-B85E-3A492CB5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98D98F-4D4F-4718-87D4-FB0245C6A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9038CF-239F-4206-AB06-9C38323A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62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DB70458-BC52-4911-838D-670C08813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C5F79AE-19C6-45BD-9408-C8D91FA4D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E1E5C2-82AB-4881-9E54-A8F49F56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DC0C7F-6550-4A70-8D62-F5CE1D58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CF263A-F472-4702-8CE9-DBAC8FAD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4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881025-39CB-4947-9324-9DF79624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CF4E83-57ED-4992-B18B-ACDC89CB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CF9CE8-481A-463B-8AF9-D84D3CB6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740E8-D4A6-4136-B450-F7DE9B1A5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C51096-0BE1-403B-A58B-CB4FDABFA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10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073B09-DB9B-4EE7-B325-4DB21BDA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EB13AA-38BB-46E3-A32C-C9A1A0ED9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0D0FA5-666C-434B-9B35-D13CAECB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EE4B23-5A0E-4EEE-991E-BA8C9D210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3FB3EA-C25E-4FF0-B1F3-EE5F03C6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95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E4A90-AA29-472C-8BD3-ADA6B6BF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DE06B6-B86F-41D0-9F4A-964A83341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9AE0209-4E07-4ACF-8AF2-1D2810440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77BBB0-4813-4AA2-B9CA-F03F069A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D33C7D-E40B-43FB-A409-0EA0904F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FC3D20-0C25-431F-B934-80B7AC45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23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C37C7F-256E-478D-9241-CE82DF6B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F28FA3-9A59-446F-B85F-AB9508740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25BED8-0AF7-4A1D-947E-D52C86892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8845A4C-E8BD-4880-B3BE-3151202B0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EC851F-07C0-4909-90F4-29DD2C002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B09B99C-1627-4849-9867-6C1A6FFB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20B4803-6766-44E1-B06A-D708064C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ABBC22B-5F7A-426E-94E8-C684C06C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44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ACA483-37A5-47AD-AA06-CC75242F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3AB6C03-AD56-452D-A12B-C1EFFC31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5ED42A9-C629-488F-AFE9-43AFDA46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08B418F-B963-4516-87A4-FB133984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33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2E773CE-818C-464E-A363-7A9463E6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7BCCE03-C154-4967-A275-1FF95DCF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DF40CD-C658-4766-B50D-815C7992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16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38C3F-DAB0-4BBE-892A-6092C17F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1FEBD8-33B4-4187-9A9A-2A9102F6A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7318633-02DF-40B4-820D-168980AB9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754CC3-1B3E-4EF9-B8D2-3CD41944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0CC46D-043D-4250-A082-CFD4C672D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683833-F391-4DEF-9BF6-6547FBAD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33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C3C98B-1AF8-46E7-AF7B-A3BB4652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3DDC305-2587-4A01-96EE-392109201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EFEC9A-457B-4978-B95A-F55F2546E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800A15-1BE3-460C-88F5-C34AAB0B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9E9332-C7F3-496A-9D60-52732797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BCB3A6-8D51-406A-81F9-1EFB292B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5A2EE5D-FAB9-462E-9270-0790F8F0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FAF16A1-B8E5-4002-B77B-5C5B716D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37FC1E-5E8A-4B0D-A190-CA4646EC0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FB5A8-BC54-4144-8B1B-D3C982229240}" type="datetimeFigureOut">
              <a:rPr lang="pl-PL" smtClean="0"/>
              <a:t>30.09.2022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10322D-E811-4E28-AFDF-7E7C1FF18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736C9F-BBCC-4D65-9470-E24E0684C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37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mi&#281;.nazwisko@umw.edu.p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489B4D-CAEE-4340-9626-B186666C9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091381" y="1905164"/>
            <a:ext cx="9952538" cy="1523836"/>
          </a:xfrm>
        </p:spPr>
        <p:txBody>
          <a:bodyPr anchor="ctr">
            <a:normAutofit/>
          </a:bodyPr>
          <a:lstStyle/>
          <a:p>
            <a:pPr algn="l"/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Przedmiot: 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nazwa przedmiotu zgodna z programem studiów</a:t>
            </a:r>
            <a:b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Temat: 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zgodny z tematami podanymi w sylabusie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2D5761-BCFB-4629-B42F-F0E42E53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8850" y="3756793"/>
            <a:ext cx="3657600" cy="441960"/>
          </a:xfrm>
        </p:spPr>
        <p:txBody>
          <a:bodyPr>
            <a:noAutofit/>
          </a:bodyPr>
          <a:lstStyle/>
          <a:p>
            <a:r>
              <a:rPr lang="pl-PL" sz="2000" dirty="0"/>
              <a:t>Rok akademicki 202../202..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9CA6CBE-D305-4D70-8B63-E93AFE2F7917}"/>
              </a:ext>
            </a:extLst>
          </p:cNvPr>
          <p:cNvSpPr txBox="1"/>
          <p:nvPr/>
        </p:nvSpPr>
        <p:spPr>
          <a:xfrm>
            <a:off x="501445" y="5410467"/>
            <a:ext cx="40213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Wydział:</a:t>
            </a:r>
            <a:br>
              <a:rPr lang="pl-PL" sz="1400" b="1" dirty="0">
                <a:solidFill>
                  <a:schemeClr val="bg1"/>
                </a:solidFill>
              </a:rPr>
            </a:br>
            <a:r>
              <a:rPr lang="pl-PL" sz="1400" b="1" dirty="0">
                <a:solidFill>
                  <a:schemeClr val="bg1"/>
                </a:solidFill>
              </a:rPr>
              <a:t>Kierunek: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Poziom studiów (jedn. mgr., I. stopnia, II. stopnia): 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Forma studiów (stacjonarne, niestacjonarne):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Rok studiów:</a:t>
            </a:r>
          </a:p>
          <a:p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F9EE9B5-471F-4AEF-B543-89C33526A1F0}"/>
              </a:ext>
            </a:extLst>
          </p:cNvPr>
          <p:cNvSpPr txBox="1"/>
          <p:nvPr/>
        </p:nvSpPr>
        <p:spPr>
          <a:xfrm>
            <a:off x="5545393" y="5524746"/>
            <a:ext cx="4947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bg1"/>
                </a:solidFill>
              </a:rPr>
              <a:t>Tytuł naukowy/zawodowy: 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Imię, nazwisko osoby prowadzącej zajęcia: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Stanowisko osoby prowadzącej zajęcia: </a:t>
            </a:r>
            <a:br>
              <a:rPr lang="pl-PL" sz="1400" b="1" dirty="0">
                <a:solidFill>
                  <a:schemeClr val="bg1"/>
                </a:solidFill>
              </a:rPr>
            </a:br>
            <a:r>
              <a:rPr lang="pl-PL" sz="1400" b="1" dirty="0">
                <a:solidFill>
                  <a:schemeClr val="bg1"/>
                </a:solidFill>
              </a:rPr>
              <a:t>Uniwersytet Medyczny im. Piastów Śląskich we Wrocławiu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Copyright </a:t>
            </a:r>
            <a:r>
              <a:rPr lang="pl-PL" b="1" dirty="0">
                <a:solidFill>
                  <a:schemeClr val="bg1"/>
                </a:solidFill>
              </a:rPr>
              <a:t>©</a:t>
            </a:r>
          </a:p>
        </p:txBody>
      </p:sp>
      <p:sp>
        <p:nvSpPr>
          <p:cNvPr id="8" name="Podtytuł 2">
            <a:extLst>
              <a:ext uri="{FF2B5EF4-FFF2-40B4-BE49-F238E27FC236}">
                <a16:creationId xmlns:a16="http://schemas.microsoft.com/office/drawing/2014/main" id="{E09BEC1E-6A3E-4DC1-92C6-AC7CAEC9C095}"/>
              </a:ext>
            </a:extLst>
          </p:cNvPr>
          <p:cNvSpPr txBox="1">
            <a:spLocks/>
          </p:cNvSpPr>
          <p:nvPr/>
        </p:nvSpPr>
        <p:spPr>
          <a:xfrm>
            <a:off x="596162" y="4419344"/>
            <a:ext cx="10999675" cy="671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dirty="0"/>
              <a:t>Niniejsze materiały edukacyjne są chronione zgodnie z ustawą z dnia 4 lutego 1994 r. o prawie autorskim i prawach pokrewnych.</a:t>
            </a:r>
            <a:br>
              <a:rPr lang="pl-PL" sz="1400" dirty="0"/>
            </a:br>
            <a:r>
              <a:rPr lang="pl-PL" sz="1400" dirty="0"/>
              <a:t>Ich rozpowszechnianie i użytek inny niż do celów edukacyjnych </a:t>
            </a:r>
            <a:r>
              <a:rPr lang="pl-PL" sz="1400"/>
              <a:t>studentów Uniwersytetu </a:t>
            </a:r>
            <a:r>
              <a:rPr lang="pl-PL" sz="1400" dirty="0"/>
              <a:t>Medycznego </a:t>
            </a:r>
            <a:br>
              <a:rPr lang="pl-PL" sz="1400" dirty="0"/>
            </a:br>
            <a:r>
              <a:rPr lang="pl-PL" sz="1400" dirty="0"/>
              <a:t>im. Piastów Śląskich we Wrocławiu jest zabroniony. </a:t>
            </a:r>
          </a:p>
        </p:txBody>
      </p:sp>
    </p:spTree>
    <p:extLst>
      <p:ext uri="{BB962C8B-B14F-4D97-AF65-F5344CB8AC3E}">
        <p14:creationId xmlns:p14="http://schemas.microsoft.com/office/powerpoint/2010/main" val="71357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CD5444-E2B1-444B-80FF-902D736C8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860" y="2156777"/>
            <a:ext cx="8336280" cy="987743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6D069-CC06-47FE-8C09-C344578A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1965" y="3728722"/>
            <a:ext cx="8688070" cy="9877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dirty="0"/>
              <a:t>W celu uzyskania szczegółowych informacji na temat prezentowanych treści </a:t>
            </a:r>
          </a:p>
          <a:p>
            <a:pPr marL="0" indent="0" algn="ctr">
              <a:buNone/>
            </a:pPr>
            <a:r>
              <a:rPr lang="pl-PL" dirty="0"/>
              <a:t>proszę o przesłanie wiadomości na adres mailowy: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AA791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imię.nazwisko@umw.edu.pl</a:t>
            </a:r>
            <a:r>
              <a:rPr lang="pl-PL" dirty="0">
                <a:solidFill>
                  <a:srgbClr val="AA7916"/>
                </a:solidFill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42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155</Words>
  <Application>Microsoft Office PowerPoint</Application>
  <PresentationFormat>Panoramiczny</PresentationFormat>
  <Paragraphs>15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Przedmiot: nazwa przedmiotu zgodna z programem studiów Temat: zgodny z tematami podanymi w sylabusie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 zgodny z tematami podanymi w sylabusie</dc:title>
  <dc:creator>Katarzyna Kusiak</dc:creator>
  <cp:lastModifiedBy>Katarzyna Kusiak</cp:lastModifiedBy>
  <cp:revision>15</cp:revision>
  <cp:lastPrinted>2022-09-28T11:42:56Z</cp:lastPrinted>
  <dcterms:created xsi:type="dcterms:W3CDTF">2022-09-26T08:59:27Z</dcterms:created>
  <dcterms:modified xsi:type="dcterms:W3CDTF">2022-09-30T11:29:58Z</dcterms:modified>
</cp:coreProperties>
</file>