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Sz cx="12192000" cy="6858000"/>
  <p:notesSz cx="6858000" cy="9144000"/>
  <p:embeddedFontLst>
    <p:embeddedFont>
      <p:font typeface="Myriad Pro" panose="020B0503030403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yriad Pro Black" panose="020B0803030403020204" pitchFamily="34" charset="0"/>
      <p:bold r:id="rId1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E31"/>
    <a:srgbClr val="DCA537"/>
    <a:srgbClr val="AA7916"/>
    <a:srgbClr val="543B0B"/>
    <a:srgbClr val="D0A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6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notesMaster" Target="notesMasters/notesMaster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EE7D5-0DC0-464E-A8EA-C325A2A374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120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E846E-017A-4F3C-8056-79D3EF41954B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D062-BCD3-4EA8-A1B7-E2535AEB01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02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936771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640E31"/>
                </a:solidFill>
              </a:defRPr>
            </a:lvl1pPr>
          </a:lstStyle>
          <a:p>
            <a:endParaRPr lang="pl-PL" dirty="0">
              <a:solidFill>
                <a:srgbClr val="DCA537"/>
              </a:solidFill>
              <a:latin typeface="Myriad Pro Black" panose="020B0803030403020204" pitchFamily="34" charset="0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4813069"/>
            <a:ext cx="12192000" cy="2044931"/>
          </a:xfrm>
          <a:prstGeom prst="rect">
            <a:avLst/>
          </a:prstGeom>
          <a:solidFill>
            <a:srgbClr val="640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 userDrawn="1"/>
        </p:nvSpPr>
        <p:spPr>
          <a:xfrm>
            <a:off x="1665316" y="5310302"/>
            <a:ext cx="9144000" cy="1046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30" y="443535"/>
            <a:ext cx="4909269" cy="14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3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75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-Piąty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22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rgbClr val="640E3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80" y="5736070"/>
            <a:ext cx="2899020" cy="881785"/>
          </a:xfrm>
          <a:prstGeom prst="rect">
            <a:avLst/>
          </a:prstGeom>
        </p:spPr>
      </p:pic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26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090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1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07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70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00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91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DCA537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6D61F-4F33-4E5A-AE14-FE3C2CE50644}" type="datetimeFigureOut">
              <a:rPr lang="pl-PL" smtClean="0"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D94E15-9A4F-48AF-88E2-0B5AD13AD3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08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>
                <a:solidFill>
                  <a:srgbClr val="DCA537"/>
                </a:solidFill>
                <a:latin typeface="Myriad Pro Black" panose="020B0803030403020204" pitchFamily="34" charset="0"/>
              </a:rPr>
              <a:t>PRESENTATION 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53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Motyw pakietu Office">
  <a:themeElements>
    <a:clrScheme name="Niestandardowy 5">
      <a:dk1>
        <a:srgbClr val="171616"/>
      </a:dk1>
      <a:lt1>
        <a:sysClr val="window" lastClr="FFFFFF"/>
      </a:lt1>
      <a:dk2>
        <a:srgbClr val="44546A"/>
      </a:dk2>
      <a:lt2>
        <a:srgbClr val="E7E6E6"/>
      </a:lt2>
      <a:accent1>
        <a:srgbClr val="D0A53E"/>
      </a:accent1>
      <a:accent2>
        <a:srgbClr val="711541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0563C1"/>
      </a:hlink>
      <a:folHlink>
        <a:srgbClr val="711541"/>
      </a:folHlink>
    </a:clrScheme>
    <a:fontScheme name="umed">
      <a:majorFont>
        <a:latin typeface="Myriad Pro Black"/>
        <a:ea typeface=""/>
        <a:cs typeface=""/>
      </a:majorFont>
      <a:minorFont>
        <a:latin typeface="Myriad Pro"/>
        <a:ea typeface=""/>
        <a:cs typeface=""/>
      </a:minorFont>
    </a:fontScheme>
    <a:fmtScheme name="Subtelne kształt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umed">
      <a:dk1>
        <a:srgbClr val="561032"/>
      </a:dk1>
      <a:lt1>
        <a:sysClr val="window" lastClr="FFFFFF"/>
      </a:lt1>
      <a:dk2>
        <a:srgbClr val="340A1E"/>
      </a:dk2>
      <a:lt2>
        <a:srgbClr val="F2F2F2"/>
      </a:lt2>
      <a:accent1>
        <a:srgbClr val="561032"/>
      </a:accent1>
      <a:accent2>
        <a:srgbClr val="D0A53E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591133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umed">
      <a:dk1>
        <a:srgbClr val="561032"/>
      </a:dk1>
      <a:lt1>
        <a:sysClr val="window" lastClr="FFFFFF"/>
      </a:lt1>
      <a:dk2>
        <a:srgbClr val="340A1E"/>
      </a:dk2>
      <a:lt2>
        <a:srgbClr val="F2F2F2"/>
      </a:lt2>
      <a:accent1>
        <a:srgbClr val="561032"/>
      </a:accent1>
      <a:accent2>
        <a:srgbClr val="D0A53E"/>
      </a:accent2>
      <a:accent3>
        <a:srgbClr val="10969A"/>
      </a:accent3>
      <a:accent4>
        <a:srgbClr val="EB7F0A"/>
      </a:accent4>
      <a:accent5>
        <a:srgbClr val="5185BE"/>
      </a:accent5>
      <a:accent6>
        <a:srgbClr val="AB1D1C"/>
      </a:accent6>
      <a:hlink>
        <a:srgbClr val="591133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0</Words>
  <Application>Microsoft Office PowerPoint</Application>
  <PresentationFormat>Panoramiczny</PresentationFormat>
  <Paragraphs>0</Paragraphs>
  <Slides>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0</vt:i4>
      </vt:variant>
    </vt:vector>
  </HeadingPairs>
  <TitlesOfParts>
    <vt:vector size="5" baseType="lpstr">
      <vt:lpstr>Myriad Pro</vt:lpstr>
      <vt:lpstr>Calibri</vt:lpstr>
      <vt:lpstr>Myriad Pro Black</vt:lpstr>
      <vt:lpstr>Arial</vt:lpstr>
      <vt:lpstr>Motyw pakietu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 PREZENTACJI</dc:title>
  <dc:creator>Janusz</dc:creator>
  <cp:lastModifiedBy>Janusz</cp:lastModifiedBy>
  <cp:revision>24</cp:revision>
  <dcterms:created xsi:type="dcterms:W3CDTF">2018-04-10T09:45:27Z</dcterms:created>
  <dcterms:modified xsi:type="dcterms:W3CDTF">2019-01-21T12:42:03Z</dcterms:modified>
</cp:coreProperties>
</file>