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Sz cx="12192000" cy="6858000"/>
  <p:notesSz cx="6858000" cy="9144000"/>
  <p:embeddedFontLst>
    <p:embeddedFont>
      <p:font typeface="Myriad Pro" panose="020B0503030403020204" pitchFamily="34" charset="0"/>
      <p:regular r:id="rId2"/>
      <p:bold r:id="rId3"/>
      <p:italic r:id="rId4"/>
      <p:boldItalic r:id="rId5"/>
    </p:embeddedFont>
    <p:embeddedFont>
      <p:font typeface="Myriad Pro Black" panose="020B0803030403020204" pitchFamily="34" charset="0"/>
      <p:bold r:id="rId6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E31"/>
    <a:srgbClr val="DCA537"/>
    <a:srgbClr val="D0A53E"/>
    <a:srgbClr val="543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2.fntdata"/><Relationship Id="rId7" Type="http://schemas.openxmlformats.org/officeDocument/2006/relationships/presProps" Target="presProps.xml"/><Relationship Id="rId2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5.fntdata"/><Relationship Id="rId5" Type="http://schemas.openxmlformats.org/officeDocument/2006/relationships/font" Target="fonts/font4.fntdata"/><Relationship Id="rId10" Type="http://schemas.openxmlformats.org/officeDocument/2006/relationships/tableStyles" Target="tableStyles.xml"/><Relationship Id="rId4" Type="http://schemas.openxmlformats.org/officeDocument/2006/relationships/font" Target="fonts/font3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3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375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22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226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90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41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807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70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00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91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A6D61F-4F33-4E5A-AE14-FE3C2CE50644}" type="datetimeFigureOut">
              <a:rPr lang="pl-PL" smtClean="0"/>
              <a:t>21.01.2019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94E15-9A4F-48AF-88E2-0B5AD13AD3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08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5" y="5973955"/>
            <a:ext cx="2514378" cy="76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3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Motyw pakietu Office">
  <a:themeElements>
    <a:clrScheme name="Niestandardowy 5">
      <a:dk1>
        <a:srgbClr val="171616"/>
      </a:dk1>
      <a:lt1>
        <a:sysClr val="window" lastClr="FFFFFF"/>
      </a:lt1>
      <a:dk2>
        <a:srgbClr val="44546A"/>
      </a:dk2>
      <a:lt2>
        <a:srgbClr val="E7E6E6"/>
      </a:lt2>
      <a:accent1>
        <a:srgbClr val="D0A53E"/>
      </a:accent1>
      <a:accent2>
        <a:srgbClr val="711541"/>
      </a:accent2>
      <a:accent3>
        <a:srgbClr val="10969A"/>
      </a:accent3>
      <a:accent4>
        <a:srgbClr val="EB7F0A"/>
      </a:accent4>
      <a:accent5>
        <a:srgbClr val="5185BE"/>
      </a:accent5>
      <a:accent6>
        <a:srgbClr val="AB1D1C"/>
      </a:accent6>
      <a:hlink>
        <a:srgbClr val="0563C1"/>
      </a:hlink>
      <a:folHlink>
        <a:srgbClr val="711541"/>
      </a:folHlink>
    </a:clrScheme>
    <a:fontScheme name="umed">
      <a:majorFont>
        <a:latin typeface="Myriad Pro Black"/>
        <a:ea typeface=""/>
        <a:cs typeface=""/>
      </a:majorFont>
      <a:minorFont>
        <a:latin typeface="Myriad Pr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0</Words>
  <Application>Microsoft Office PowerPoint</Application>
  <PresentationFormat>Panoramiczny</PresentationFormat>
  <Paragraphs>0</Paragraphs>
  <Slides>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0</vt:i4>
      </vt:variant>
    </vt:vector>
  </HeadingPairs>
  <TitlesOfParts>
    <vt:vector size="4" baseType="lpstr">
      <vt:lpstr>Myriad Pro</vt:lpstr>
      <vt:lpstr>Myriad Pro Black</vt:lpstr>
      <vt:lpstr>Arial</vt:lpstr>
      <vt:lpstr>Motyw pakietu Office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 PREZENTACJI</dc:title>
  <dc:creator>Janusz</dc:creator>
  <cp:lastModifiedBy>Janusz</cp:lastModifiedBy>
  <cp:revision>12</cp:revision>
  <dcterms:created xsi:type="dcterms:W3CDTF">2018-04-10T09:45:27Z</dcterms:created>
  <dcterms:modified xsi:type="dcterms:W3CDTF">2019-01-21T12:46:06Z</dcterms:modified>
</cp:coreProperties>
</file>