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.edu.pl/sites/default/files/2024-04/Zasady%20finasowania%202024-2025.pdf" TargetMode="External"/><Relationship Id="rId1" Type="http://schemas.openxmlformats.org/officeDocument/2006/relationships/hyperlink" Target="https://www.umw.edu.pl/pl/erasmus/green-travel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mw.edu.pl/sites/default/files/2024-04/Zasady%20finasowania%202024-2025.pdf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.edu.pl/sites/default/files/2024-04/Zasady%20finasowania%202024-2025.pdf" TargetMode="External"/><Relationship Id="rId1" Type="http://schemas.openxmlformats.org/officeDocument/2006/relationships/hyperlink" Target="https://www.umw.edu.pl/pl/erasmus/green-trave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mw.edu.pl/sites/default/files/2024-04/Zasady%20finasowania%202024-202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1E76D-4940-4237-A0AF-118E668601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E446821-43EF-4B20-846B-65087EDC50C0}" type="pres">
      <dgm:prSet presAssocID="{B7E1E76D-4940-4237-A0AF-118E668601D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FCBB8AA-A440-4737-8545-996335EBD049}" type="presOf" srcId="{B7E1E76D-4940-4237-A0AF-118E668601D3}" destId="{2E446821-43EF-4B20-846B-65087EDC50C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6D16BF-084C-480B-94ED-3F617DD4858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CCC04-ED64-4BCB-9835-98F72698D524}">
      <dgm:prSet phldrT="[Tekst]" custT="1"/>
      <dgm:spPr/>
      <dgm:t>
        <a:bodyPr/>
        <a:lstStyle/>
        <a:p>
          <a:r>
            <a:rPr lang="pl-PL" sz="1800" b="1" strike="noStrike" spc="-1" dirty="0">
              <a:solidFill>
                <a:srgbClr val="002060"/>
              </a:solidFill>
              <a:uFillTx/>
              <a:latin typeface="Calibri"/>
            </a:rPr>
            <a:t>Finansowanie studenta w czasie pobytu za granicą obejmuje:</a:t>
          </a:r>
          <a:endParaRPr lang="pl-PL" sz="1800" dirty="0"/>
        </a:p>
      </dgm:t>
    </dgm:pt>
    <dgm:pt modelId="{9813FF61-3A55-4F3C-92C8-B909CF4FD433}" type="parTrans" cxnId="{73A4500D-6638-4C58-ADCF-41A752700F6C}">
      <dgm:prSet/>
      <dgm:spPr/>
      <dgm:t>
        <a:bodyPr/>
        <a:lstStyle/>
        <a:p>
          <a:endParaRPr lang="pl-PL"/>
        </a:p>
      </dgm:t>
    </dgm:pt>
    <dgm:pt modelId="{49139CC6-C3A0-4E35-85EC-74787B9FC294}" type="sibTrans" cxnId="{73A4500D-6638-4C58-ADCF-41A752700F6C}">
      <dgm:prSet/>
      <dgm:spPr/>
      <dgm:t>
        <a:bodyPr/>
        <a:lstStyle/>
        <a:p>
          <a:endParaRPr lang="pl-PL"/>
        </a:p>
      </dgm:t>
    </dgm:pt>
    <dgm:pt modelId="{011E7540-EC55-4023-9873-E71F74861870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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utrzymanie wypłat stypendium (naukowego i/lub socjalnego) z uczelni macierzystej przez cały okres pobytu na studiach</a:t>
          </a:r>
          <a:endParaRPr lang="pl-PL" sz="1000" dirty="0"/>
        </a:p>
      </dgm:t>
    </dgm:pt>
    <dgm:pt modelId="{48485BEE-43A8-461A-A8A0-CCF19297F411}" type="parTrans" cxnId="{8B15B208-1C71-4E1B-9176-00600FD24D3D}">
      <dgm:prSet/>
      <dgm:spPr/>
      <dgm:t>
        <a:bodyPr/>
        <a:lstStyle/>
        <a:p>
          <a:endParaRPr lang="pl-PL"/>
        </a:p>
      </dgm:t>
    </dgm:pt>
    <dgm:pt modelId="{A310F201-2622-4C3D-AECC-31C6270F8C02}" type="sibTrans" cxnId="{8B15B208-1C71-4E1B-9176-00600FD24D3D}">
      <dgm:prSet/>
      <dgm:spPr/>
      <dgm:t>
        <a:bodyPr/>
        <a:lstStyle/>
        <a:p>
          <a:endParaRPr lang="pl-PL"/>
        </a:p>
      </dgm:t>
    </dgm:pt>
    <dgm:pt modelId="{200B7025-8389-4EF6-BA81-95465E1480F3}">
      <dgm:prSet phldrT="[Tekst]" custT="1"/>
      <dgm:spPr/>
      <dgm:t>
        <a:bodyPr/>
        <a:lstStyle/>
        <a:p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dodatkowe środki dla studentów, którzy otrzymują stypendium socjalne i studentów z niepełnosprawnością </a:t>
          </a:r>
          <a:endParaRPr lang="pl-PL" sz="1200" dirty="0">
            <a:solidFill>
              <a:srgbClr val="002060"/>
            </a:solidFill>
          </a:endParaRPr>
        </a:p>
      </dgm:t>
    </dgm:pt>
    <dgm:pt modelId="{00A0D860-485B-48DF-BFE0-AC5E264EEFC6}" type="parTrans" cxnId="{E6716840-A303-47C1-AE48-B53D04498C77}">
      <dgm:prSet/>
      <dgm:spPr/>
      <dgm:t>
        <a:bodyPr/>
        <a:lstStyle/>
        <a:p>
          <a:endParaRPr lang="pl-PL"/>
        </a:p>
      </dgm:t>
    </dgm:pt>
    <dgm:pt modelId="{2FB3B2B3-98F8-4549-8E8A-3ED79DB1225C}" type="sibTrans" cxnId="{E6716840-A303-47C1-AE48-B53D04498C77}">
      <dgm:prSet/>
      <dgm:spPr/>
      <dgm:t>
        <a:bodyPr/>
        <a:lstStyle/>
        <a:p>
          <a:endParaRPr lang="pl-PL"/>
        </a:p>
      </dgm:t>
    </dgm:pt>
    <dgm:pt modelId="{28D20FF7-C4D4-43D9-8371-BC0F49EA3AC6}">
      <dgm:prSet custT="1"/>
      <dgm:spPr/>
      <dgm:t>
        <a:bodyPr/>
        <a:lstStyle/>
        <a:p>
          <a:pPr>
            <a:buNone/>
          </a:pP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Green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:</a:t>
          </a:r>
        </a:p>
        <a:p>
          <a:pPr>
            <a:buNone/>
          </a:pP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zrównoważone środki transportu – zwiększony ryczałt na podróż:</a:t>
          </a:r>
        </a:p>
        <a:p>
          <a:pPr>
            <a:buNone/>
          </a:pPr>
          <a:r>
            <a:rPr lang="pl-PL" sz="800" b="1" strike="noStrike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https://www.umw.edu.pl/pl/erasmus/green-travel</a:t>
          </a:r>
          <a:r>
            <a:rPr lang="pl-PL" sz="800" b="1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800" i="0" u="none" dirty="0">
            <a:solidFill>
              <a:srgbClr val="002060"/>
            </a:solidFill>
          </a:endParaRPr>
        </a:p>
      </dgm:t>
    </dgm:pt>
    <dgm:pt modelId="{3E58D21D-BDE4-4D9D-8F47-1EC71D1CF358}" type="parTrans" cxnId="{E36EB4C7-FE4D-4823-BE86-1C58413AC9F7}">
      <dgm:prSet/>
      <dgm:spPr/>
      <dgm:t>
        <a:bodyPr/>
        <a:lstStyle/>
        <a:p>
          <a:endParaRPr lang="pl-PL"/>
        </a:p>
      </dgm:t>
    </dgm:pt>
    <dgm:pt modelId="{E73C5089-8DA2-4C5C-A9A6-C6AA4D9002C7}" type="sibTrans" cxnId="{E36EB4C7-FE4D-4823-BE86-1C58413AC9F7}">
      <dgm:prSet/>
      <dgm:spPr/>
      <dgm:t>
        <a:bodyPr/>
        <a:lstStyle/>
        <a:p>
          <a:endParaRPr lang="pl-PL"/>
        </a:p>
      </dgm:t>
    </dgm:pt>
    <dgm:pt modelId="{16ADD25B-D443-4251-AF4B-1761DF3F0602}">
      <dgm:prSet/>
      <dgm:spPr/>
      <dgm:t>
        <a:bodyPr/>
        <a:lstStyle/>
        <a:p>
          <a:endParaRPr lang="pl-PL"/>
        </a:p>
      </dgm:t>
    </dgm:pt>
    <dgm:pt modelId="{BAA513E0-B051-4339-952D-F9B6716AD69B}" type="parTrans" cxnId="{8DD1F3B6-4653-4E57-8034-B7E86B748FDA}">
      <dgm:prSet/>
      <dgm:spPr/>
      <dgm:t>
        <a:bodyPr/>
        <a:lstStyle/>
        <a:p>
          <a:endParaRPr lang="pl-PL"/>
        </a:p>
      </dgm:t>
    </dgm:pt>
    <dgm:pt modelId="{988A2501-FDF8-40C7-A398-C6D88756CAFF}" type="sibTrans" cxnId="{8DD1F3B6-4653-4E57-8034-B7E86B748FDA}">
      <dgm:prSet/>
      <dgm:spPr/>
      <dgm:t>
        <a:bodyPr/>
        <a:lstStyle/>
        <a:p>
          <a:endParaRPr lang="pl-PL"/>
        </a:p>
      </dgm:t>
    </dgm:pt>
    <dgm:pt modelId="{4CC86F24-4811-4ECA-8C87-9A4572C734AC}">
      <dgm:prSet custT="1"/>
      <dgm:spPr/>
      <dgm:t>
        <a:bodyPr/>
        <a:lstStyle/>
        <a:p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stypendium z programu Erasmus+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</dgm:t>
    </dgm:pt>
    <dgm:pt modelId="{F7499694-71C1-4184-AC3B-BA6247F92300}" type="parTrans" cxnId="{65BC5087-1947-47CD-9D25-F803D5A30BCA}">
      <dgm:prSet/>
      <dgm:spPr/>
      <dgm:t>
        <a:bodyPr/>
        <a:lstStyle/>
        <a:p>
          <a:endParaRPr lang="pl-PL"/>
        </a:p>
      </dgm:t>
    </dgm:pt>
    <dgm:pt modelId="{1FC60028-B2F3-4561-8519-8777F5366A9A}" type="sibTrans" cxnId="{65BC5087-1947-47CD-9D25-F803D5A30BCA}">
      <dgm:prSet/>
      <dgm:spPr/>
      <dgm:t>
        <a:bodyPr/>
        <a:lstStyle/>
        <a:p>
          <a:endParaRPr lang="pl-PL"/>
        </a:p>
      </dgm:t>
    </dgm:pt>
    <dgm:pt modelId="{B7F6D04A-D3EF-44BA-9A8A-248FDEA2DE84}">
      <dgm:prSet custT="1"/>
      <dgm:spPr/>
      <dgm:t>
        <a:bodyPr/>
        <a:lstStyle/>
        <a:p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koszty podróży (ryczałt):</a:t>
          </a:r>
        </a:p>
        <a:p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dystans podróży wyliczany na podstawie kalkulatora on-line, dostępnego pod adresem internetowym Komisji Europejskiej (KE):</a:t>
          </a:r>
        </a:p>
        <a:p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https://erasmus-plus.ec.europa.eu/resources-and-tools/distance-calculator</a:t>
          </a:r>
          <a:endParaRPr lang="pl-PL" sz="1100" b="0" strike="noStrike" spc="-1" dirty="0">
            <a:solidFill>
              <a:srgbClr val="002060"/>
            </a:solidFill>
            <a:latin typeface="Myriad Pro"/>
          </a:endParaRPr>
        </a:p>
      </dgm:t>
    </dgm:pt>
    <dgm:pt modelId="{BEE405C5-DA09-4B76-86F1-94E82D30FF67}" type="parTrans" cxnId="{EC965B4E-B397-462C-9793-093B01F6C2A2}">
      <dgm:prSet/>
      <dgm:spPr/>
      <dgm:t>
        <a:bodyPr/>
        <a:lstStyle/>
        <a:p>
          <a:endParaRPr lang="pl-PL"/>
        </a:p>
      </dgm:t>
    </dgm:pt>
    <dgm:pt modelId="{5B96FC38-CBEE-4152-BB9A-2C65121F13D8}" type="sibTrans" cxnId="{EC965B4E-B397-462C-9793-093B01F6C2A2}">
      <dgm:prSet/>
      <dgm:spPr/>
      <dgm:t>
        <a:bodyPr/>
        <a:lstStyle/>
        <a:p>
          <a:endParaRPr lang="pl-PL"/>
        </a:p>
      </dgm:t>
    </dgm:pt>
    <dgm:pt modelId="{D2A6662E-18F0-4190-B953-0B15A10B6E70}">
      <dgm:prSet custT="1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Wysokość grantów: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- praktyki 2024/2025 – informacja na stronie: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800" b="1" u="none" strike="noStrike" spc="-1" dirty="0">
              <a:solidFill>
                <a:srgbClr val="002060"/>
              </a:solidFill>
              <a:uFillTx/>
              <a:latin typeface="Calibri"/>
              <a:hlinkClick xmlns:r="http://schemas.openxmlformats.org/officeDocument/2006/relationships" r:id="rId2"/>
            </a:rPr>
            <a:t>https://www.umw.edu.pl/sites/default/files/2024-04/Zasady%20finasowania%202024-2025.pdf</a:t>
          </a:r>
          <a:r>
            <a:rPr lang="pl-PL" sz="800" b="1" u="none" strike="noStrike" spc="-1" dirty="0">
              <a:solidFill>
                <a:srgbClr val="002060"/>
              </a:solidFill>
              <a:uFillTx/>
              <a:latin typeface="Calibri"/>
            </a:rPr>
            <a:t> 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- studia 2025/2026 – brak informacji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endParaRPr lang="pl-PL" sz="1000" dirty="0"/>
        </a:p>
      </dgm:t>
    </dgm:pt>
    <dgm:pt modelId="{DDC4609B-C82C-4DC0-B6F5-A43C2DF82439}" type="parTrans" cxnId="{C25DEEF9-3503-479E-9259-9B356EA1887A}">
      <dgm:prSet/>
      <dgm:spPr/>
      <dgm:t>
        <a:bodyPr/>
        <a:lstStyle/>
        <a:p>
          <a:endParaRPr lang="pl-PL"/>
        </a:p>
      </dgm:t>
    </dgm:pt>
    <dgm:pt modelId="{D5F8EE0D-E32B-461A-A1F0-076FC3673861}" type="sibTrans" cxnId="{C25DEEF9-3503-479E-9259-9B356EA1887A}">
      <dgm:prSet/>
      <dgm:spPr/>
      <dgm:t>
        <a:bodyPr/>
        <a:lstStyle/>
        <a:p>
          <a:endParaRPr lang="pl-PL"/>
        </a:p>
      </dgm:t>
    </dgm:pt>
    <dgm:pt modelId="{F6B2940B-C421-4518-87C0-73C84E5899A3}">
      <dgm:prSet/>
      <dgm:spPr/>
      <dgm:t>
        <a:bodyPr/>
        <a:lstStyle/>
        <a:p>
          <a:endParaRPr lang="pl-PL"/>
        </a:p>
      </dgm:t>
    </dgm:pt>
    <dgm:pt modelId="{AB444C57-9FCE-45A7-8837-AE4E2944BF65}" type="parTrans" cxnId="{C71DBD74-E1CE-47B6-BB87-B81D4380F463}">
      <dgm:prSet/>
      <dgm:spPr/>
      <dgm:t>
        <a:bodyPr/>
        <a:lstStyle/>
        <a:p>
          <a:endParaRPr lang="pl-PL"/>
        </a:p>
      </dgm:t>
    </dgm:pt>
    <dgm:pt modelId="{0D1CD27E-8E30-4BD7-B3A1-2E97C30D46EE}" type="sibTrans" cxnId="{C71DBD74-E1CE-47B6-BB87-B81D4380F463}">
      <dgm:prSet/>
      <dgm:spPr/>
      <dgm:t>
        <a:bodyPr/>
        <a:lstStyle/>
        <a:p>
          <a:endParaRPr lang="pl-PL"/>
        </a:p>
      </dgm:t>
    </dgm:pt>
    <dgm:pt modelId="{25F8AE4B-2372-4976-BF23-5293D73A5CD2}">
      <dgm:prSet/>
      <dgm:spPr/>
      <dgm:t>
        <a:bodyPr/>
        <a:lstStyle/>
        <a:p>
          <a:endParaRPr lang="pl-PL"/>
        </a:p>
      </dgm:t>
    </dgm:pt>
    <dgm:pt modelId="{465C4F0A-7683-4E4A-A904-91539A09ADEF}" type="parTrans" cxnId="{AFD1CE18-162C-4802-86DB-13D08E7B3A40}">
      <dgm:prSet/>
      <dgm:spPr/>
      <dgm:t>
        <a:bodyPr/>
        <a:lstStyle/>
        <a:p>
          <a:endParaRPr lang="pl-PL"/>
        </a:p>
      </dgm:t>
    </dgm:pt>
    <dgm:pt modelId="{5959CA2A-80A0-481D-93A5-36C0333640B6}" type="sibTrans" cxnId="{AFD1CE18-162C-4802-86DB-13D08E7B3A40}">
      <dgm:prSet/>
      <dgm:spPr/>
      <dgm:t>
        <a:bodyPr/>
        <a:lstStyle/>
        <a:p>
          <a:endParaRPr lang="pl-PL"/>
        </a:p>
      </dgm:t>
    </dgm:pt>
    <dgm:pt modelId="{54C82D13-8AEA-4660-A30A-7A08CC2234D7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- kursy językowe: bezpłatne kursy on-line (platforma OLS – Online Language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Support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)</a:t>
          </a:r>
        </a:p>
        <a:p>
          <a:pPr>
            <a:buFont typeface="Wingdings" panose="05000000000000000000" pitchFamily="2" charset="2"/>
            <a:buChar char="ü"/>
          </a:pP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- zwrot za kursy organizowane we własnym zakresie</a:t>
          </a:r>
        </a:p>
        <a:p>
          <a:pPr>
            <a:buNone/>
          </a:pPr>
          <a:endParaRPr lang="pl-PL" sz="600" b="0" strike="noStrike" spc="-1" dirty="0">
            <a:solidFill>
              <a:srgbClr val="171616"/>
            </a:solidFill>
            <a:latin typeface="Myriad Pro"/>
          </a:endParaRPr>
        </a:p>
      </dgm:t>
    </dgm:pt>
    <dgm:pt modelId="{E5F53DA2-DF9B-4630-A9F0-653E03D089B5}" type="parTrans" cxnId="{0C76B521-4301-45AA-8D9C-2D5DCE36F6C0}">
      <dgm:prSet/>
      <dgm:spPr/>
      <dgm:t>
        <a:bodyPr/>
        <a:lstStyle/>
        <a:p>
          <a:endParaRPr lang="pl-PL"/>
        </a:p>
      </dgm:t>
    </dgm:pt>
    <dgm:pt modelId="{2E427804-7623-427E-B6BD-8AD6F3AC301E}" type="sibTrans" cxnId="{0C76B521-4301-45AA-8D9C-2D5DCE36F6C0}">
      <dgm:prSet/>
      <dgm:spPr/>
      <dgm:t>
        <a:bodyPr/>
        <a:lstStyle/>
        <a:p>
          <a:endParaRPr lang="pl-PL"/>
        </a:p>
      </dgm:t>
    </dgm:pt>
    <dgm:pt modelId="{BF35F762-FB5F-4021-A619-70B14F2C96E9}" type="pres">
      <dgm:prSet presAssocID="{C26D16BF-084C-480B-94ED-3F617DD485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1E53DE-369D-4841-AF16-27E86E264EEE}" type="pres">
      <dgm:prSet presAssocID="{091CCC04-ED64-4BCB-9835-98F72698D524}" presName="centerShape" presStyleLbl="node0" presStyleIdx="0" presStyleCnt="1"/>
      <dgm:spPr/>
    </dgm:pt>
    <dgm:pt modelId="{B9FBEA25-F064-43E1-A996-864A4ECF43ED}" type="pres">
      <dgm:prSet presAssocID="{48485BEE-43A8-461A-A8A0-CCF19297F411}" presName="parTrans" presStyleLbl="bgSibTrans2D1" presStyleIdx="0" presStyleCnt="7"/>
      <dgm:spPr/>
    </dgm:pt>
    <dgm:pt modelId="{60E31FAB-27B3-4617-937E-4C8CD20EF4E0}" type="pres">
      <dgm:prSet presAssocID="{011E7540-EC55-4023-9873-E71F74861870}" presName="node" presStyleLbl="node1" presStyleIdx="0" presStyleCnt="7">
        <dgm:presLayoutVars>
          <dgm:bulletEnabled val="1"/>
        </dgm:presLayoutVars>
      </dgm:prSet>
      <dgm:spPr/>
    </dgm:pt>
    <dgm:pt modelId="{3AB68901-A9C7-4B7F-B80D-C98229B468D0}" type="pres">
      <dgm:prSet presAssocID="{F7499694-71C1-4184-AC3B-BA6247F92300}" presName="parTrans" presStyleLbl="bgSibTrans2D1" presStyleIdx="1" presStyleCnt="7"/>
      <dgm:spPr/>
    </dgm:pt>
    <dgm:pt modelId="{FFC04646-0F63-4DB4-B5FD-7E3FDF4A6D07}" type="pres">
      <dgm:prSet presAssocID="{4CC86F24-4811-4ECA-8C87-9A4572C734AC}" presName="node" presStyleLbl="node1" presStyleIdx="1" presStyleCnt="7" custRadScaleRad="99150" custRadScaleInc="1990">
        <dgm:presLayoutVars>
          <dgm:bulletEnabled val="1"/>
        </dgm:presLayoutVars>
      </dgm:prSet>
      <dgm:spPr/>
    </dgm:pt>
    <dgm:pt modelId="{0F09C76F-791C-45B4-9748-A0345C726120}" type="pres">
      <dgm:prSet presAssocID="{00A0D860-485B-48DF-BFE0-AC5E264EEFC6}" presName="parTrans" presStyleLbl="bgSibTrans2D1" presStyleIdx="2" presStyleCnt="7"/>
      <dgm:spPr/>
    </dgm:pt>
    <dgm:pt modelId="{5FE2858F-0C76-451E-A02B-C94DD6FFB4C8}" type="pres">
      <dgm:prSet presAssocID="{200B7025-8389-4EF6-BA81-95465E1480F3}" presName="node" presStyleLbl="node1" presStyleIdx="2" presStyleCnt="7">
        <dgm:presLayoutVars>
          <dgm:bulletEnabled val="1"/>
        </dgm:presLayoutVars>
      </dgm:prSet>
      <dgm:spPr/>
    </dgm:pt>
    <dgm:pt modelId="{39139E04-494B-4256-9482-E32C77AB8954}" type="pres">
      <dgm:prSet presAssocID="{E5F53DA2-DF9B-4630-A9F0-653E03D089B5}" presName="parTrans" presStyleLbl="bgSibTrans2D1" presStyleIdx="3" presStyleCnt="7" custLinFactNeighborX="-304" custLinFactNeighborY="12633"/>
      <dgm:spPr/>
    </dgm:pt>
    <dgm:pt modelId="{74CDBC99-F3C1-4065-9275-1E282A180ED0}" type="pres">
      <dgm:prSet presAssocID="{54C82D13-8AEA-4660-A30A-7A08CC2234D7}" presName="node" presStyleLbl="node1" presStyleIdx="3" presStyleCnt="7" custRadScaleRad="101273" custRadScaleInc="7407">
        <dgm:presLayoutVars>
          <dgm:bulletEnabled val="1"/>
        </dgm:presLayoutVars>
      </dgm:prSet>
      <dgm:spPr/>
    </dgm:pt>
    <dgm:pt modelId="{8CC20C5E-BE06-4874-8B90-452DB1A7A491}" type="pres">
      <dgm:prSet presAssocID="{BEE405C5-DA09-4B76-86F1-94E82D30FF67}" presName="parTrans" presStyleLbl="bgSibTrans2D1" presStyleIdx="4" presStyleCnt="7"/>
      <dgm:spPr/>
    </dgm:pt>
    <dgm:pt modelId="{72C330FA-1741-4BF2-AECB-F795B83E73F9}" type="pres">
      <dgm:prSet presAssocID="{B7F6D04A-D3EF-44BA-9A8A-248FDEA2DE84}" presName="node" presStyleLbl="node1" presStyleIdx="4" presStyleCnt="7" custScaleY="178527" custRadScaleRad="98994" custRadScaleInc="-3985">
        <dgm:presLayoutVars>
          <dgm:bulletEnabled val="1"/>
        </dgm:presLayoutVars>
      </dgm:prSet>
      <dgm:spPr/>
    </dgm:pt>
    <dgm:pt modelId="{D4E0FBD9-1F16-49D9-97BD-4E93C2F8D2CB}" type="pres">
      <dgm:prSet presAssocID="{3E58D21D-BDE4-4D9D-8F47-1EC71D1CF358}" presName="parTrans" presStyleLbl="bgSibTrans2D1" presStyleIdx="5" presStyleCnt="7"/>
      <dgm:spPr/>
    </dgm:pt>
    <dgm:pt modelId="{74F28052-B2FB-4914-8CB7-5ECEA840075D}" type="pres">
      <dgm:prSet presAssocID="{28D20FF7-C4D4-43D9-8371-BC0F49EA3AC6}" presName="node" presStyleLbl="node1" presStyleIdx="5" presStyleCnt="7" custScaleX="112941" custScaleY="86782" custRadScaleRad="115441" custRadScaleInc="18404">
        <dgm:presLayoutVars>
          <dgm:bulletEnabled val="1"/>
        </dgm:presLayoutVars>
      </dgm:prSet>
      <dgm:spPr/>
    </dgm:pt>
    <dgm:pt modelId="{B537FCDE-49ED-496C-816D-A5E088C1064E}" type="pres">
      <dgm:prSet presAssocID="{DDC4609B-C82C-4DC0-B6F5-A43C2DF82439}" presName="parTrans" presStyleLbl="bgSibTrans2D1" presStyleIdx="6" presStyleCnt="7" custLinFactNeighborX="-3701" custLinFactNeighborY="-6690"/>
      <dgm:spPr/>
    </dgm:pt>
    <dgm:pt modelId="{A0AB3CE0-213A-4A84-B420-17DE18FBAF9B}" type="pres">
      <dgm:prSet presAssocID="{D2A6662E-18F0-4190-B953-0B15A10B6E70}" presName="node" presStyleLbl="node1" presStyleIdx="6" presStyleCnt="7" custScaleY="129098" custRadScaleRad="109024" custRadScaleInc="-8819">
        <dgm:presLayoutVars>
          <dgm:bulletEnabled val="1"/>
        </dgm:presLayoutVars>
      </dgm:prSet>
      <dgm:spPr/>
    </dgm:pt>
  </dgm:ptLst>
  <dgm:cxnLst>
    <dgm:cxn modelId="{5EB7A704-AC73-4A75-92CD-1C0F73E09B64}" type="presOf" srcId="{011E7540-EC55-4023-9873-E71F74861870}" destId="{60E31FAB-27B3-4617-937E-4C8CD20EF4E0}" srcOrd="0" destOrd="0" presId="urn:microsoft.com/office/officeart/2005/8/layout/radial4"/>
    <dgm:cxn modelId="{8B15B208-1C71-4E1B-9176-00600FD24D3D}" srcId="{091CCC04-ED64-4BCB-9835-98F72698D524}" destId="{011E7540-EC55-4023-9873-E71F74861870}" srcOrd="0" destOrd="0" parTransId="{48485BEE-43A8-461A-A8A0-CCF19297F411}" sibTransId="{A310F201-2622-4C3D-AECC-31C6270F8C02}"/>
    <dgm:cxn modelId="{73A4500D-6638-4C58-ADCF-41A752700F6C}" srcId="{C26D16BF-084C-480B-94ED-3F617DD48587}" destId="{091CCC04-ED64-4BCB-9835-98F72698D524}" srcOrd="0" destOrd="0" parTransId="{9813FF61-3A55-4F3C-92C8-B909CF4FD433}" sibTransId="{49139CC6-C3A0-4E35-85EC-74787B9FC294}"/>
    <dgm:cxn modelId="{AEEF0C13-2F8D-487C-8740-9B318A217689}" type="presOf" srcId="{B7F6D04A-D3EF-44BA-9A8A-248FDEA2DE84}" destId="{72C330FA-1741-4BF2-AECB-F795B83E73F9}" srcOrd="0" destOrd="0" presId="urn:microsoft.com/office/officeart/2005/8/layout/radial4"/>
    <dgm:cxn modelId="{AFD1CE18-162C-4802-86DB-13D08E7B3A40}" srcId="{F6B2940B-C421-4518-87C0-73C84E5899A3}" destId="{25F8AE4B-2372-4976-BF23-5293D73A5CD2}" srcOrd="0" destOrd="0" parTransId="{465C4F0A-7683-4E4A-A904-91539A09ADEF}" sibTransId="{5959CA2A-80A0-481D-93A5-36C0333640B6}"/>
    <dgm:cxn modelId="{F2D24B1C-F635-4E04-8566-F52CF87C7AF5}" type="presOf" srcId="{DDC4609B-C82C-4DC0-B6F5-A43C2DF82439}" destId="{B537FCDE-49ED-496C-816D-A5E088C1064E}" srcOrd="0" destOrd="0" presId="urn:microsoft.com/office/officeart/2005/8/layout/radial4"/>
    <dgm:cxn modelId="{0C76B521-4301-45AA-8D9C-2D5DCE36F6C0}" srcId="{091CCC04-ED64-4BCB-9835-98F72698D524}" destId="{54C82D13-8AEA-4660-A30A-7A08CC2234D7}" srcOrd="3" destOrd="0" parTransId="{E5F53DA2-DF9B-4630-A9F0-653E03D089B5}" sibTransId="{2E427804-7623-427E-B6BD-8AD6F3AC301E}"/>
    <dgm:cxn modelId="{E6716840-A303-47C1-AE48-B53D04498C77}" srcId="{091CCC04-ED64-4BCB-9835-98F72698D524}" destId="{200B7025-8389-4EF6-BA81-95465E1480F3}" srcOrd="2" destOrd="0" parTransId="{00A0D860-485B-48DF-BFE0-AC5E264EEFC6}" sibTransId="{2FB3B2B3-98F8-4549-8E8A-3ED79DB1225C}"/>
    <dgm:cxn modelId="{89905E63-0E0E-4591-80A4-0ECA22916A0C}" type="presOf" srcId="{28D20FF7-C4D4-43D9-8371-BC0F49EA3AC6}" destId="{74F28052-B2FB-4914-8CB7-5ECEA840075D}" srcOrd="0" destOrd="0" presId="urn:microsoft.com/office/officeart/2005/8/layout/radial4"/>
    <dgm:cxn modelId="{02D16844-0A8A-4232-B658-CDD63C752E86}" type="presOf" srcId="{091CCC04-ED64-4BCB-9835-98F72698D524}" destId="{B91E53DE-369D-4841-AF16-27E86E264EEE}" srcOrd="0" destOrd="0" presId="urn:microsoft.com/office/officeart/2005/8/layout/radial4"/>
    <dgm:cxn modelId="{EC965B4E-B397-462C-9793-093B01F6C2A2}" srcId="{091CCC04-ED64-4BCB-9835-98F72698D524}" destId="{B7F6D04A-D3EF-44BA-9A8A-248FDEA2DE84}" srcOrd="4" destOrd="0" parTransId="{BEE405C5-DA09-4B76-86F1-94E82D30FF67}" sibTransId="{5B96FC38-CBEE-4152-BB9A-2C65121F13D8}"/>
    <dgm:cxn modelId="{C574DA70-50A1-4B0C-8612-10D0DEAFF49E}" type="presOf" srcId="{54C82D13-8AEA-4660-A30A-7A08CC2234D7}" destId="{74CDBC99-F3C1-4065-9275-1E282A180ED0}" srcOrd="0" destOrd="0" presId="urn:microsoft.com/office/officeart/2005/8/layout/radial4"/>
    <dgm:cxn modelId="{EC517974-B5A3-49A4-9840-814F291A8579}" type="presOf" srcId="{48485BEE-43A8-461A-A8A0-CCF19297F411}" destId="{B9FBEA25-F064-43E1-A996-864A4ECF43ED}" srcOrd="0" destOrd="0" presId="urn:microsoft.com/office/officeart/2005/8/layout/radial4"/>
    <dgm:cxn modelId="{C71DBD74-E1CE-47B6-BB87-B81D4380F463}" srcId="{C26D16BF-084C-480B-94ED-3F617DD48587}" destId="{F6B2940B-C421-4518-87C0-73C84E5899A3}" srcOrd="1" destOrd="0" parTransId="{AB444C57-9FCE-45A7-8837-AE4E2944BF65}" sibTransId="{0D1CD27E-8E30-4BD7-B3A1-2E97C30D46EE}"/>
    <dgm:cxn modelId="{ECAA0F86-99E9-49A3-8815-9BBFAB3DAC42}" type="presOf" srcId="{00A0D860-485B-48DF-BFE0-AC5E264EEFC6}" destId="{0F09C76F-791C-45B4-9748-A0345C726120}" srcOrd="0" destOrd="0" presId="urn:microsoft.com/office/officeart/2005/8/layout/radial4"/>
    <dgm:cxn modelId="{8E331987-AA14-4E4C-8DC4-404783385486}" type="presOf" srcId="{BEE405C5-DA09-4B76-86F1-94E82D30FF67}" destId="{8CC20C5E-BE06-4874-8B90-452DB1A7A491}" srcOrd="0" destOrd="0" presId="urn:microsoft.com/office/officeart/2005/8/layout/radial4"/>
    <dgm:cxn modelId="{65BC5087-1947-47CD-9D25-F803D5A30BCA}" srcId="{091CCC04-ED64-4BCB-9835-98F72698D524}" destId="{4CC86F24-4811-4ECA-8C87-9A4572C734AC}" srcOrd="1" destOrd="0" parTransId="{F7499694-71C1-4184-AC3B-BA6247F92300}" sibTransId="{1FC60028-B2F3-4561-8519-8777F5366A9A}"/>
    <dgm:cxn modelId="{7A44AB8B-77BD-41DB-9E68-57B674AB87C9}" type="presOf" srcId="{F7499694-71C1-4184-AC3B-BA6247F92300}" destId="{3AB68901-A9C7-4B7F-B80D-C98229B468D0}" srcOrd="0" destOrd="0" presId="urn:microsoft.com/office/officeart/2005/8/layout/radial4"/>
    <dgm:cxn modelId="{EE6B0295-7677-4DCF-A60E-97F1C3DDCF43}" type="presOf" srcId="{C26D16BF-084C-480B-94ED-3F617DD48587}" destId="{BF35F762-FB5F-4021-A619-70B14F2C96E9}" srcOrd="0" destOrd="0" presId="urn:microsoft.com/office/officeart/2005/8/layout/radial4"/>
    <dgm:cxn modelId="{5B42BB97-A58F-4009-836D-2BF7555F3051}" type="presOf" srcId="{3E58D21D-BDE4-4D9D-8F47-1EC71D1CF358}" destId="{D4E0FBD9-1F16-49D9-97BD-4E93C2F8D2CB}" srcOrd="0" destOrd="0" presId="urn:microsoft.com/office/officeart/2005/8/layout/radial4"/>
    <dgm:cxn modelId="{F5D9AAB6-92F8-4E18-B9CB-934255831875}" type="presOf" srcId="{D2A6662E-18F0-4190-B953-0B15A10B6E70}" destId="{A0AB3CE0-213A-4A84-B420-17DE18FBAF9B}" srcOrd="0" destOrd="0" presId="urn:microsoft.com/office/officeart/2005/8/layout/radial4"/>
    <dgm:cxn modelId="{8DD1F3B6-4653-4E57-8034-B7E86B748FDA}" srcId="{C26D16BF-084C-480B-94ED-3F617DD48587}" destId="{16ADD25B-D443-4251-AF4B-1761DF3F0602}" srcOrd="2" destOrd="0" parTransId="{BAA513E0-B051-4339-952D-F9B6716AD69B}" sibTransId="{988A2501-FDF8-40C7-A398-C6D88756CAFF}"/>
    <dgm:cxn modelId="{46CB87B8-127F-493D-81F5-4B93EDCBD7A1}" type="presOf" srcId="{200B7025-8389-4EF6-BA81-95465E1480F3}" destId="{5FE2858F-0C76-451E-A02B-C94DD6FFB4C8}" srcOrd="0" destOrd="0" presId="urn:microsoft.com/office/officeart/2005/8/layout/radial4"/>
    <dgm:cxn modelId="{035147B9-6150-48FD-8FFD-F39339AC094B}" type="presOf" srcId="{E5F53DA2-DF9B-4630-A9F0-653E03D089B5}" destId="{39139E04-494B-4256-9482-E32C77AB8954}" srcOrd="0" destOrd="0" presId="urn:microsoft.com/office/officeart/2005/8/layout/radial4"/>
    <dgm:cxn modelId="{E36EB4C7-FE4D-4823-BE86-1C58413AC9F7}" srcId="{091CCC04-ED64-4BCB-9835-98F72698D524}" destId="{28D20FF7-C4D4-43D9-8371-BC0F49EA3AC6}" srcOrd="5" destOrd="0" parTransId="{3E58D21D-BDE4-4D9D-8F47-1EC71D1CF358}" sibTransId="{E73C5089-8DA2-4C5C-A9A6-C6AA4D9002C7}"/>
    <dgm:cxn modelId="{D6173BCA-7ACC-4FCF-ADC0-CFF95A0C2CE0}" type="presOf" srcId="{4CC86F24-4811-4ECA-8C87-9A4572C734AC}" destId="{FFC04646-0F63-4DB4-B5FD-7E3FDF4A6D07}" srcOrd="0" destOrd="0" presId="urn:microsoft.com/office/officeart/2005/8/layout/radial4"/>
    <dgm:cxn modelId="{C25DEEF9-3503-479E-9259-9B356EA1887A}" srcId="{091CCC04-ED64-4BCB-9835-98F72698D524}" destId="{D2A6662E-18F0-4190-B953-0B15A10B6E70}" srcOrd="6" destOrd="0" parTransId="{DDC4609B-C82C-4DC0-B6F5-A43C2DF82439}" sibTransId="{D5F8EE0D-E32B-461A-A1F0-076FC3673861}"/>
    <dgm:cxn modelId="{18405198-FAC7-48E7-AA3C-7084DAF1986F}" type="presParOf" srcId="{BF35F762-FB5F-4021-A619-70B14F2C96E9}" destId="{B91E53DE-369D-4841-AF16-27E86E264EEE}" srcOrd="0" destOrd="0" presId="urn:microsoft.com/office/officeart/2005/8/layout/radial4"/>
    <dgm:cxn modelId="{DC464096-E1D5-4F4C-BAB9-A15062121C8C}" type="presParOf" srcId="{BF35F762-FB5F-4021-A619-70B14F2C96E9}" destId="{B9FBEA25-F064-43E1-A996-864A4ECF43ED}" srcOrd="1" destOrd="0" presId="urn:microsoft.com/office/officeart/2005/8/layout/radial4"/>
    <dgm:cxn modelId="{8A154375-C782-4EF6-B59C-C770CE0C0F4A}" type="presParOf" srcId="{BF35F762-FB5F-4021-A619-70B14F2C96E9}" destId="{60E31FAB-27B3-4617-937E-4C8CD20EF4E0}" srcOrd="2" destOrd="0" presId="urn:microsoft.com/office/officeart/2005/8/layout/radial4"/>
    <dgm:cxn modelId="{35703BA7-0035-4B72-8EC1-C09EF5956627}" type="presParOf" srcId="{BF35F762-FB5F-4021-A619-70B14F2C96E9}" destId="{3AB68901-A9C7-4B7F-B80D-C98229B468D0}" srcOrd="3" destOrd="0" presId="urn:microsoft.com/office/officeart/2005/8/layout/radial4"/>
    <dgm:cxn modelId="{2196D71A-2B1E-4975-BA5B-6BAF72BA2F2B}" type="presParOf" srcId="{BF35F762-FB5F-4021-A619-70B14F2C96E9}" destId="{FFC04646-0F63-4DB4-B5FD-7E3FDF4A6D07}" srcOrd="4" destOrd="0" presId="urn:microsoft.com/office/officeart/2005/8/layout/radial4"/>
    <dgm:cxn modelId="{1B2D9D11-DAB1-4AA4-A7FD-FBE3DA76A2C4}" type="presParOf" srcId="{BF35F762-FB5F-4021-A619-70B14F2C96E9}" destId="{0F09C76F-791C-45B4-9748-A0345C726120}" srcOrd="5" destOrd="0" presId="urn:microsoft.com/office/officeart/2005/8/layout/radial4"/>
    <dgm:cxn modelId="{69FA4987-F6DA-45B6-99F4-30270F530AA6}" type="presParOf" srcId="{BF35F762-FB5F-4021-A619-70B14F2C96E9}" destId="{5FE2858F-0C76-451E-A02B-C94DD6FFB4C8}" srcOrd="6" destOrd="0" presId="urn:microsoft.com/office/officeart/2005/8/layout/radial4"/>
    <dgm:cxn modelId="{4F7177E0-826C-4F04-8515-A2C8EF0E1EB0}" type="presParOf" srcId="{BF35F762-FB5F-4021-A619-70B14F2C96E9}" destId="{39139E04-494B-4256-9482-E32C77AB8954}" srcOrd="7" destOrd="0" presId="urn:microsoft.com/office/officeart/2005/8/layout/radial4"/>
    <dgm:cxn modelId="{CAA47E86-12E7-409A-B1D5-CC08173600F6}" type="presParOf" srcId="{BF35F762-FB5F-4021-A619-70B14F2C96E9}" destId="{74CDBC99-F3C1-4065-9275-1E282A180ED0}" srcOrd="8" destOrd="0" presId="urn:microsoft.com/office/officeart/2005/8/layout/radial4"/>
    <dgm:cxn modelId="{8723C31D-7C61-4864-9064-14A4946967E9}" type="presParOf" srcId="{BF35F762-FB5F-4021-A619-70B14F2C96E9}" destId="{8CC20C5E-BE06-4874-8B90-452DB1A7A491}" srcOrd="9" destOrd="0" presId="urn:microsoft.com/office/officeart/2005/8/layout/radial4"/>
    <dgm:cxn modelId="{D172D0AA-D776-4996-945C-C4535FB47AC8}" type="presParOf" srcId="{BF35F762-FB5F-4021-A619-70B14F2C96E9}" destId="{72C330FA-1741-4BF2-AECB-F795B83E73F9}" srcOrd="10" destOrd="0" presId="urn:microsoft.com/office/officeart/2005/8/layout/radial4"/>
    <dgm:cxn modelId="{92B9AF4D-7159-4D7C-BB89-D01D6FBDA7D2}" type="presParOf" srcId="{BF35F762-FB5F-4021-A619-70B14F2C96E9}" destId="{D4E0FBD9-1F16-49D9-97BD-4E93C2F8D2CB}" srcOrd="11" destOrd="0" presId="urn:microsoft.com/office/officeart/2005/8/layout/radial4"/>
    <dgm:cxn modelId="{3A2AA69A-DA4C-4B92-A528-DFAB20B7AF84}" type="presParOf" srcId="{BF35F762-FB5F-4021-A619-70B14F2C96E9}" destId="{74F28052-B2FB-4914-8CB7-5ECEA840075D}" srcOrd="12" destOrd="0" presId="urn:microsoft.com/office/officeart/2005/8/layout/radial4"/>
    <dgm:cxn modelId="{D5523925-E9CE-4AD6-ACDA-6D63C0952035}" type="presParOf" srcId="{BF35F762-FB5F-4021-A619-70B14F2C96E9}" destId="{B537FCDE-49ED-496C-816D-A5E088C1064E}" srcOrd="13" destOrd="0" presId="urn:microsoft.com/office/officeart/2005/8/layout/radial4"/>
    <dgm:cxn modelId="{45BAEA0E-AA9B-412C-B15C-C51263D0FC2B}" type="presParOf" srcId="{BF35F762-FB5F-4021-A619-70B14F2C96E9}" destId="{A0AB3CE0-213A-4A84-B420-17DE18FBAF9B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46BD2-A3B9-4B2B-9BC3-9106A8B9BA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D83147-6127-4BD7-9669-66D2D9FB3D0C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>
              <a:solidFill>
                <a:srgbClr val="002060"/>
              </a:solidFill>
            </a:rPr>
            <a:t>długoterminowe wyjazdy na studia/praktykę </a:t>
          </a:r>
          <a:r>
            <a:rPr lang="pl-PL" sz="1400" u="none" dirty="0"/>
            <a:t>od 2 do 12 miesięcy: mobilność fizyczna (minimum 2 miesiące) i </a:t>
          </a:r>
          <a:r>
            <a:rPr lang="pl-PL" sz="1400" b="1" u="none" dirty="0">
              <a:solidFill>
                <a:srgbClr val="FF0000"/>
              </a:solidFill>
            </a:rPr>
            <a:t>opcjonalnie </a:t>
          </a:r>
          <a:r>
            <a:rPr lang="pl-PL" sz="1400" u="none" dirty="0"/>
            <a:t>część wirtualna (min./max. czas trwania nieokreślony)</a:t>
          </a:r>
        </a:p>
      </dgm:t>
    </dgm:pt>
    <dgm:pt modelId="{D111E70C-B653-4A18-B8A2-79D7898E621E}" type="parTrans" cxnId="{9A2C7D93-AFCE-49CB-A8CD-084B6B143D07}">
      <dgm:prSet/>
      <dgm:spPr/>
      <dgm:t>
        <a:bodyPr/>
        <a:lstStyle/>
        <a:p>
          <a:endParaRPr lang="pl-PL"/>
        </a:p>
      </dgm:t>
    </dgm:pt>
    <dgm:pt modelId="{5FA84473-966D-4945-92EF-9D57818B17ED}" type="sibTrans" cxnId="{9A2C7D93-AFCE-49CB-A8CD-084B6B143D07}">
      <dgm:prSet/>
      <dgm:spPr/>
      <dgm:t>
        <a:bodyPr/>
        <a:lstStyle/>
        <a:p>
          <a:endParaRPr lang="pl-PL"/>
        </a:p>
      </dgm:t>
    </dgm:pt>
    <dgm:pt modelId="{811B1AFC-348F-420E-88C4-A55A74CA1298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>
              <a:solidFill>
                <a:srgbClr val="002060"/>
              </a:solidFill>
            </a:rPr>
            <a:t>krótkoterminowe wyjazdy na studia/praktykę </a:t>
          </a:r>
          <a:r>
            <a:rPr lang="pl-PL" sz="1400" u="none" dirty="0"/>
            <a:t>(5-30 dni mobilności fizycznej) połączone z </a:t>
          </a:r>
          <a:r>
            <a:rPr lang="pl-PL" sz="1400" b="1" u="none" dirty="0">
              <a:solidFill>
                <a:srgbClr val="FF0000"/>
              </a:solidFill>
            </a:rPr>
            <a:t>obowiązkową</a:t>
          </a:r>
          <a:r>
            <a:rPr lang="pl-PL" sz="1400" b="1" u="none" dirty="0"/>
            <a:t> </a:t>
          </a:r>
          <a:r>
            <a:rPr lang="pl-PL" sz="1400" u="none" dirty="0"/>
            <a:t>(</a:t>
          </a:r>
          <a:r>
            <a:rPr lang="pl-PL" sz="1400" b="1" u="none" dirty="0"/>
            <a:t>w przypadku doktorantów - opcjonalną</a:t>
          </a:r>
          <a:r>
            <a:rPr lang="pl-PL" sz="1400" u="none" dirty="0"/>
            <a:t>) częścią wirtualną (min./max. czas trwania nieokreślony)</a:t>
          </a:r>
        </a:p>
      </dgm:t>
    </dgm:pt>
    <dgm:pt modelId="{93BF0EFF-A840-49F3-A01D-AD01EE19EE6F}" type="parTrans" cxnId="{9C5D4857-9352-476D-BCF7-F3C0721F5845}">
      <dgm:prSet/>
      <dgm:spPr/>
      <dgm:t>
        <a:bodyPr/>
        <a:lstStyle/>
        <a:p>
          <a:endParaRPr lang="pl-PL"/>
        </a:p>
      </dgm:t>
    </dgm:pt>
    <dgm:pt modelId="{33BB985C-61D6-44A5-857F-FA8F2E2BAAA2}" type="sibTrans" cxnId="{9C5D4857-9352-476D-BCF7-F3C0721F5845}">
      <dgm:prSet/>
      <dgm:spPr/>
      <dgm:t>
        <a:bodyPr/>
        <a:lstStyle/>
        <a:p>
          <a:endParaRPr lang="pl-PL"/>
        </a:p>
      </dgm:t>
    </dgm:pt>
    <dgm:pt modelId="{EC2C3642-03A0-4C76-82BC-6BA8CBE7D9BB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>
              <a:solidFill>
                <a:srgbClr val="002060"/>
              </a:solidFill>
            </a:rPr>
            <a:t>BIP</a:t>
          </a:r>
          <a:r>
            <a:rPr lang="pl-PL" sz="1400" u="none" dirty="0"/>
            <a:t> (</a:t>
          </a:r>
          <a:r>
            <a:rPr lang="pl-PL" sz="1400" u="none" dirty="0" err="1"/>
            <a:t>Blended</a:t>
          </a:r>
          <a:r>
            <a:rPr lang="pl-PL" sz="1400" u="none" dirty="0"/>
            <a:t> </a:t>
          </a:r>
          <a:r>
            <a:rPr lang="pl-PL" sz="1400" u="none" dirty="0" err="1"/>
            <a:t>Intensive</a:t>
          </a:r>
          <a:r>
            <a:rPr lang="pl-PL" sz="1400" u="none" dirty="0"/>
            <a:t> </a:t>
          </a:r>
          <a:r>
            <a:rPr lang="pl-PL" sz="1400" u="none" dirty="0" err="1"/>
            <a:t>Programmes</a:t>
          </a:r>
          <a:r>
            <a:rPr lang="pl-PL" sz="1400" u="none" dirty="0"/>
            <a:t>): krótkoterminowe wyjazdy na </a:t>
          </a:r>
          <a:r>
            <a:rPr lang="pl-PL" sz="1400" b="1" u="none" dirty="0">
              <a:solidFill>
                <a:srgbClr val="002060"/>
              </a:solidFill>
            </a:rPr>
            <a:t>studia</a:t>
          </a:r>
          <a:r>
            <a:rPr lang="pl-PL" sz="1400" u="none" dirty="0"/>
            <a:t> (5-30 dni mobilności fizycznej) połączone z </a:t>
          </a:r>
          <a:r>
            <a:rPr lang="pl-PL" sz="1400" b="1" u="none" dirty="0">
              <a:solidFill>
                <a:srgbClr val="FF0000"/>
              </a:solidFill>
            </a:rPr>
            <a:t>obowiązkową </a:t>
          </a:r>
          <a:r>
            <a:rPr lang="pl-PL" sz="1400" u="none" dirty="0"/>
            <a:t>częścią wirtualną (min./max. czas trwania nieokreślony) - minimum 3 ECTS</a:t>
          </a:r>
        </a:p>
      </dgm:t>
    </dgm:pt>
    <dgm:pt modelId="{B4897D85-17A9-4F82-8A46-34D3E249FA93}" type="parTrans" cxnId="{1E4E7B57-7F60-436F-8C40-58938BFC12D4}">
      <dgm:prSet/>
      <dgm:spPr/>
      <dgm:t>
        <a:bodyPr/>
        <a:lstStyle/>
        <a:p>
          <a:endParaRPr lang="pl-PL"/>
        </a:p>
      </dgm:t>
    </dgm:pt>
    <dgm:pt modelId="{BBC05FAF-7DC2-48EB-B907-2477F9A17CA8}" type="sibTrans" cxnId="{1E4E7B57-7F60-436F-8C40-58938BFC12D4}">
      <dgm:prSet/>
      <dgm:spPr/>
      <dgm:t>
        <a:bodyPr/>
        <a:lstStyle/>
        <a:p>
          <a:endParaRPr lang="pl-PL"/>
        </a:p>
      </dgm:t>
    </dgm:pt>
    <dgm:pt modelId="{71A4BA72-0989-4F38-BB6F-293C06878C12}" type="pres">
      <dgm:prSet presAssocID="{65C46BD2-A3B9-4B2B-9BC3-9106A8B9BA07}" presName="linear" presStyleCnt="0">
        <dgm:presLayoutVars>
          <dgm:dir/>
          <dgm:animLvl val="lvl"/>
          <dgm:resizeHandles val="exact"/>
        </dgm:presLayoutVars>
      </dgm:prSet>
      <dgm:spPr/>
    </dgm:pt>
    <dgm:pt modelId="{601CDDCF-81C6-4EE0-B7B9-CBA6859932E6}" type="pres">
      <dgm:prSet presAssocID="{50D83147-6127-4BD7-9669-66D2D9FB3D0C}" presName="parentLin" presStyleCnt="0"/>
      <dgm:spPr/>
    </dgm:pt>
    <dgm:pt modelId="{BF611C22-7D6F-439C-A697-FD7A19E1BFAB}" type="pres">
      <dgm:prSet presAssocID="{50D83147-6127-4BD7-9669-66D2D9FB3D0C}" presName="parentLeftMargin" presStyleLbl="node1" presStyleIdx="0" presStyleCnt="3"/>
      <dgm:spPr/>
    </dgm:pt>
    <dgm:pt modelId="{601EDF00-A6DC-436F-9345-5719B19B8663}" type="pres">
      <dgm:prSet presAssocID="{50D83147-6127-4BD7-9669-66D2D9FB3D0C}" presName="parentText" presStyleLbl="node1" presStyleIdx="0" presStyleCnt="3" custScaleY="619861">
        <dgm:presLayoutVars>
          <dgm:chMax val="0"/>
          <dgm:bulletEnabled val="1"/>
        </dgm:presLayoutVars>
      </dgm:prSet>
      <dgm:spPr/>
    </dgm:pt>
    <dgm:pt modelId="{DB7E4756-0B32-41D6-BDB7-18E5D467A7D6}" type="pres">
      <dgm:prSet presAssocID="{50D83147-6127-4BD7-9669-66D2D9FB3D0C}" presName="negativeSpace" presStyleCnt="0"/>
      <dgm:spPr/>
    </dgm:pt>
    <dgm:pt modelId="{DF142699-1F23-4A04-96C6-867B00EA7665}" type="pres">
      <dgm:prSet presAssocID="{50D83147-6127-4BD7-9669-66D2D9FB3D0C}" presName="childText" presStyleLbl="conFgAcc1" presStyleIdx="0" presStyleCnt="3">
        <dgm:presLayoutVars>
          <dgm:bulletEnabled val="1"/>
        </dgm:presLayoutVars>
      </dgm:prSet>
      <dgm:spPr/>
    </dgm:pt>
    <dgm:pt modelId="{800EDE70-977E-4BE4-BBDA-58BDA39F5481}" type="pres">
      <dgm:prSet presAssocID="{5FA84473-966D-4945-92EF-9D57818B17ED}" presName="spaceBetweenRectangles" presStyleCnt="0"/>
      <dgm:spPr/>
    </dgm:pt>
    <dgm:pt modelId="{DA762EC4-CB72-4C23-9FC6-A9698697F50B}" type="pres">
      <dgm:prSet presAssocID="{811B1AFC-348F-420E-88C4-A55A74CA1298}" presName="parentLin" presStyleCnt="0"/>
      <dgm:spPr/>
    </dgm:pt>
    <dgm:pt modelId="{5B4BE8FB-8B86-4C84-8F8C-7FD85201FBDF}" type="pres">
      <dgm:prSet presAssocID="{811B1AFC-348F-420E-88C4-A55A74CA1298}" presName="parentLeftMargin" presStyleLbl="node1" presStyleIdx="0" presStyleCnt="3"/>
      <dgm:spPr/>
    </dgm:pt>
    <dgm:pt modelId="{CFBB6CEC-2CF5-4EA3-B9D7-AB59C660BBC5}" type="pres">
      <dgm:prSet presAssocID="{811B1AFC-348F-420E-88C4-A55A74CA1298}" presName="parentText" presStyleLbl="node1" presStyleIdx="1" presStyleCnt="3" custScaleY="626698">
        <dgm:presLayoutVars>
          <dgm:chMax val="0"/>
          <dgm:bulletEnabled val="1"/>
        </dgm:presLayoutVars>
      </dgm:prSet>
      <dgm:spPr/>
    </dgm:pt>
    <dgm:pt modelId="{1FFDC10D-1F7B-47D1-987A-992538BE1CEA}" type="pres">
      <dgm:prSet presAssocID="{811B1AFC-348F-420E-88C4-A55A74CA1298}" presName="negativeSpace" presStyleCnt="0"/>
      <dgm:spPr/>
    </dgm:pt>
    <dgm:pt modelId="{691FA8D7-E66B-47BA-B1B5-9F1691EB43F1}" type="pres">
      <dgm:prSet presAssocID="{811B1AFC-348F-420E-88C4-A55A74CA1298}" presName="childText" presStyleLbl="conFgAcc1" presStyleIdx="1" presStyleCnt="3">
        <dgm:presLayoutVars>
          <dgm:bulletEnabled val="1"/>
        </dgm:presLayoutVars>
      </dgm:prSet>
      <dgm:spPr/>
    </dgm:pt>
    <dgm:pt modelId="{7C9611C9-B6D6-4BCE-91B6-14F75C825D6F}" type="pres">
      <dgm:prSet presAssocID="{33BB985C-61D6-44A5-857F-FA8F2E2BAAA2}" presName="spaceBetweenRectangles" presStyleCnt="0"/>
      <dgm:spPr/>
    </dgm:pt>
    <dgm:pt modelId="{7C836AA8-8F6C-4AAA-95D5-3C105D24CC7E}" type="pres">
      <dgm:prSet presAssocID="{EC2C3642-03A0-4C76-82BC-6BA8CBE7D9BB}" presName="parentLin" presStyleCnt="0"/>
      <dgm:spPr/>
    </dgm:pt>
    <dgm:pt modelId="{69F93F2E-41EB-4AAE-8550-468CF8956088}" type="pres">
      <dgm:prSet presAssocID="{EC2C3642-03A0-4C76-82BC-6BA8CBE7D9BB}" presName="parentLeftMargin" presStyleLbl="node1" presStyleIdx="1" presStyleCnt="3"/>
      <dgm:spPr/>
    </dgm:pt>
    <dgm:pt modelId="{99DA05D0-2746-42CF-81FF-1EE092A7B3EC}" type="pres">
      <dgm:prSet presAssocID="{EC2C3642-03A0-4C76-82BC-6BA8CBE7D9BB}" presName="parentText" presStyleLbl="node1" presStyleIdx="2" presStyleCnt="3" custScaleY="584225">
        <dgm:presLayoutVars>
          <dgm:chMax val="0"/>
          <dgm:bulletEnabled val="1"/>
        </dgm:presLayoutVars>
      </dgm:prSet>
      <dgm:spPr/>
    </dgm:pt>
    <dgm:pt modelId="{D14D7BA0-929D-49F7-ACF0-9C85BD16E66E}" type="pres">
      <dgm:prSet presAssocID="{EC2C3642-03A0-4C76-82BC-6BA8CBE7D9BB}" presName="negativeSpace" presStyleCnt="0"/>
      <dgm:spPr/>
    </dgm:pt>
    <dgm:pt modelId="{5FA3F706-3BB9-44C6-898E-D7B18AFF221A}" type="pres">
      <dgm:prSet presAssocID="{EC2C3642-03A0-4C76-82BC-6BA8CBE7D9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039F15-C60B-4E8C-83AF-FF75998A1ECC}" type="presOf" srcId="{50D83147-6127-4BD7-9669-66D2D9FB3D0C}" destId="{BF611C22-7D6F-439C-A697-FD7A19E1BFAB}" srcOrd="0" destOrd="0" presId="urn:microsoft.com/office/officeart/2005/8/layout/list1"/>
    <dgm:cxn modelId="{C5F8D436-726D-4D9B-8ED2-0905FDF0F5ED}" type="presOf" srcId="{EC2C3642-03A0-4C76-82BC-6BA8CBE7D9BB}" destId="{69F93F2E-41EB-4AAE-8550-468CF8956088}" srcOrd="0" destOrd="0" presId="urn:microsoft.com/office/officeart/2005/8/layout/list1"/>
    <dgm:cxn modelId="{6A25F047-2919-4715-8580-660A62668063}" type="presOf" srcId="{50D83147-6127-4BD7-9669-66D2D9FB3D0C}" destId="{601EDF00-A6DC-436F-9345-5719B19B8663}" srcOrd="1" destOrd="0" presId="urn:microsoft.com/office/officeart/2005/8/layout/list1"/>
    <dgm:cxn modelId="{B023BC54-403D-4F72-9856-F690E146EF65}" type="presOf" srcId="{811B1AFC-348F-420E-88C4-A55A74CA1298}" destId="{5B4BE8FB-8B86-4C84-8F8C-7FD85201FBDF}" srcOrd="0" destOrd="0" presId="urn:microsoft.com/office/officeart/2005/8/layout/list1"/>
    <dgm:cxn modelId="{9C5D4857-9352-476D-BCF7-F3C0721F5845}" srcId="{65C46BD2-A3B9-4B2B-9BC3-9106A8B9BA07}" destId="{811B1AFC-348F-420E-88C4-A55A74CA1298}" srcOrd="1" destOrd="0" parTransId="{93BF0EFF-A840-49F3-A01D-AD01EE19EE6F}" sibTransId="{33BB985C-61D6-44A5-857F-FA8F2E2BAAA2}"/>
    <dgm:cxn modelId="{1E4E7B57-7F60-436F-8C40-58938BFC12D4}" srcId="{65C46BD2-A3B9-4B2B-9BC3-9106A8B9BA07}" destId="{EC2C3642-03A0-4C76-82BC-6BA8CBE7D9BB}" srcOrd="2" destOrd="0" parTransId="{B4897D85-17A9-4F82-8A46-34D3E249FA93}" sibTransId="{BBC05FAF-7DC2-48EB-B907-2477F9A17CA8}"/>
    <dgm:cxn modelId="{3C350858-DDC3-498C-8297-1E2177103AE1}" type="presOf" srcId="{811B1AFC-348F-420E-88C4-A55A74CA1298}" destId="{CFBB6CEC-2CF5-4EA3-B9D7-AB59C660BBC5}" srcOrd="1" destOrd="0" presId="urn:microsoft.com/office/officeart/2005/8/layout/list1"/>
    <dgm:cxn modelId="{9A2C7D93-AFCE-49CB-A8CD-084B6B143D07}" srcId="{65C46BD2-A3B9-4B2B-9BC3-9106A8B9BA07}" destId="{50D83147-6127-4BD7-9669-66D2D9FB3D0C}" srcOrd="0" destOrd="0" parTransId="{D111E70C-B653-4A18-B8A2-79D7898E621E}" sibTransId="{5FA84473-966D-4945-92EF-9D57818B17ED}"/>
    <dgm:cxn modelId="{6E3046E1-1D6D-4BB0-93B8-07AA0EDBEDD3}" type="presOf" srcId="{EC2C3642-03A0-4C76-82BC-6BA8CBE7D9BB}" destId="{99DA05D0-2746-42CF-81FF-1EE092A7B3EC}" srcOrd="1" destOrd="0" presId="urn:microsoft.com/office/officeart/2005/8/layout/list1"/>
    <dgm:cxn modelId="{605159E4-432C-4C3E-BC18-42A7857AB02C}" type="presOf" srcId="{65C46BD2-A3B9-4B2B-9BC3-9106A8B9BA07}" destId="{71A4BA72-0989-4F38-BB6F-293C06878C12}" srcOrd="0" destOrd="0" presId="urn:microsoft.com/office/officeart/2005/8/layout/list1"/>
    <dgm:cxn modelId="{04AD3554-025F-403B-A75E-EEB4CD3EBC64}" type="presParOf" srcId="{71A4BA72-0989-4F38-BB6F-293C06878C12}" destId="{601CDDCF-81C6-4EE0-B7B9-CBA6859932E6}" srcOrd="0" destOrd="0" presId="urn:microsoft.com/office/officeart/2005/8/layout/list1"/>
    <dgm:cxn modelId="{F6B95856-420D-4AC1-898D-7D2D0404C686}" type="presParOf" srcId="{601CDDCF-81C6-4EE0-B7B9-CBA6859932E6}" destId="{BF611C22-7D6F-439C-A697-FD7A19E1BFAB}" srcOrd="0" destOrd="0" presId="urn:microsoft.com/office/officeart/2005/8/layout/list1"/>
    <dgm:cxn modelId="{3A9C1554-2002-46B4-A4D5-12EF5917EE28}" type="presParOf" srcId="{601CDDCF-81C6-4EE0-B7B9-CBA6859932E6}" destId="{601EDF00-A6DC-436F-9345-5719B19B8663}" srcOrd="1" destOrd="0" presId="urn:microsoft.com/office/officeart/2005/8/layout/list1"/>
    <dgm:cxn modelId="{228ECB04-A473-4C62-B8D4-263ACF1187B1}" type="presParOf" srcId="{71A4BA72-0989-4F38-BB6F-293C06878C12}" destId="{DB7E4756-0B32-41D6-BDB7-18E5D467A7D6}" srcOrd="1" destOrd="0" presId="urn:microsoft.com/office/officeart/2005/8/layout/list1"/>
    <dgm:cxn modelId="{12A86FA9-B08B-46E9-8EFE-83FF6FDC7200}" type="presParOf" srcId="{71A4BA72-0989-4F38-BB6F-293C06878C12}" destId="{DF142699-1F23-4A04-96C6-867B00EA7665}" srcOrd="2" destOrd="0" presId="urn:microsoft.com/office/officeart/2005/8/layout/list1"/>
    <dgm:cxn modelId="{5E560D7A-7B19-49D1-A707-EEBB56598DDB}" type="presParOf" srcId="{71A4BA72-0989-4F38-BB6F-293C06878C12}" destId="{800EDE70-977E-4BE4-BBDA-58BDA39F5481}" srcOrd="3" destOrd="0" presId="urn:microsoft.com/office/officeart/2005/8/layout/list1"/>
    <dgm:cxn modelId="{4526B6FD-F6D7-4052-B208-336027755D8E}" type="presParOf" srcId="{71A4BA72-0989-4F38-BB6F-293C06878C12}" destId="{DA762EC4-CB72-4C23-9FC6-A9698697F50B}" srcOrd="4" destOrd="0" presId="urn:microsoft.com/office/officeart/2005/8/layout/list1"/>
    <dgm:cxn modelId="{FFD67816-1327-49E3-842C-8BDE7BEB3DCA}" type="presParOf" srcId="{DA762EC4-CB72-4C23-9FC6-A9698697F50B}" destId="{5B4BE8FB-8B86-4C84-8F8C-7FD85201FBDF}" srcOrd="0" destOrd="0" presId="urn:microsoft.com/office/officeart/2005/8/layout/list1"/>
    <dgm:cxn modelId="{F80AAECB-D579-4A2C-A89C-B61C157C30F0}" type="presParOf" srcId="{DA762EC4-CB72-4C23-9FC6-A9698697F50B}" destId="{CFBB6CEC-2CF5-4EA3-B9D7-AB59C660BBC5}" srcOrd="1" destOrd="0" presId="urn:microsoft.com/office/officeart/2005/8/layout/list1"/>
    <dgm:cxn modelId="{31263E7C-F552-4A0F-BAD6-7157D56CCA99}" type="presParOf" srcId="{71A4BA72-0989-4F38-BB6F-293C06878C12}" destId="{1FFDC10D-1F7B-47D1-987A-992538BE1CEA}" srcOrd="5" destOrd="0" presId="urn:microsoft.com/office/officeart/2005/8/layout/list1"/>
    <dgm:cxn modelId="{35E17A88-3849-43A8-81E4-90F6F9833705}" type="presParOf" srcId="{71A4BA72-0989-4F38-BB6F-293C06878C12}" destId="{691FA8D7-E66B-47BA-B1B5-9F1691EB43F1}" srcOrd="6" destOrd="0" presId="urn:microsoft.com/office/officeart/2005/8/layout/list1"/>
    <dgm:cxn modelId="{12DF1F0D-5430-489B-B23E-4BD8722DF133}" type="presParOf" srcId="{71A4BA72-0989-4F38-BB6F-293C06878C12}" destId="{7C9611C9-B6D6-4BCE-91B6-14F75C825D6F}" srcOrd="7" destOrd="0" presId="urn:microsoft.com/office/officeart/2005/8/layout/list1"/>
    <dgm:cxn modelId="{C1C02470-873A-459A-A700-55EBC30519AB}" type="presParOf" srcId="{71A4BA72-0989-4F38-BB6F-293C06878C12}" destId="{7C836AA8-8F6C-4AAA-95D5-3C105D24CC7E}" srcOrd="8" destOrd="0" presId="urn:microsoft.com/office/officeart/2005/8/layout/list1"/>
    <dgm:cxn modelId="{1DA88E5E-4A6D-45E8-8ABF-1915C3C6F65F}" type="presParOf" srcId="{7C836AA8-8F6C-4AAA-95D5-3C105D24CC7E}" destId="{69F93F2E-41EB-4AAE-8550-468CF8956088}" srcOrd="0" destOrd="0" presId="urn:microsoft.com/office/officeart/2005/8/layout/list1"/>
    <dgm:cxn modelId="{5D57FD67-DF75-4DC3-BA1C-9F5A4C45B137}" type="presParOf" srcId="{7C836AA8-8F6C-4AAA-95D5-3C105D24CC7E}" destId="{99DA05D0-2746-42CF-81FF-1EE092A7B3EC}" srcOrd="1" destOrd="0" presId="urn:microsoft.com/office/officeart/2005/8/layout/list1"/>
    <dgm:cxn modelId="{9ADE7E02-59F1-4A6B-B74A-5C7B50347C18}" type="presParOf" srcId="{71A4BA72-0989-4F38-BB6F-293C06878C12}" destId="{D14D7BA0-929D-49F7-ACF0-9C85BD16E66E}" srcOrd="9" destOrd="0" presId="urn:microsoft.com/office/officeart/2005/8/layout/list1"/>
    <dgm:cxn modelId="{60093819-4F69-4682-9F56-CDBABDE54A41}" type="presParOf" srcId="{71A4BA72-0989-4F38-BB6F-293C06878C12}" destId="{5FA3F706-3BB9-44C6-898E-D7B18AFF22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0E52A-448B-4281-B777-034E505D223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BDDAA-5CD6-4F84-BFCA-8758998D5DA3}">
      <dgm:prSet phldrT="[Tekst]" custT="1"/>
      <dgm:spPr/>
      <dgm:t>
        <a:bodyPr/>
        <a:lstStyle/>
        <a:p>
          <a:r>
            <a:rPr lang="pl-PL" sz="2400" dirty="0"/>
            <a:t>studia</a:t>
          </a:r>
        </a:p>
      </dgm:t>
    </dgm:pt>
    <dgm:pt modelId="{76515663-D459-4C8E-B655-06BD6EEB661D}" type="parTrans" cxnId="{C6CA92A5-8C56-4CFA-BF59-093D706CCB30}">
      <dgm:prSet/>
      <dgm:spPr/>
      <dgm:t>
        <a:bodyPr/>
        <a:lstStyle/>
        <a:p>
          <a:endParaRPr lang="pl-PL"/>
        </a:p>
      </dgm:t>
    </dgm:pt>
    <dgm:pt modelId="{60D73A68-F07C-4409-83C6-949583EF299D}" type="sibTrans" cxnId="{C6CA92A5-8C56-4CFA-BF59-093D706CCB30}">
      <dgm:prSet/>
      <dgm:spPr/>
      <dgm:t>
        <a:bodyPr/>
        <a:lstStyle/>
        <a:p>
          <a:endParaRPr lang="pl-PL"/>
        </a:p>
      </dgm:t>
    </dgm:pt>
    <dgm:pt modelId="{7A742DEC-742A-454A-8B4E-C173F03E680D}">
      <dgm:prSet phldrT="[Tekst]"/>
      <dgm:spPr/>
      <dgm:t>
        <a:bodyPr/>
        <a:lstStyle/>
        <a:p>
          <a:pPr>
            <a:buClr>
              <a:srgbClr val="001932"/>
            </a:buClr>
            <a:buFont typeface="Arial"/>
            <a:buChar char="•"/>
          </a:pPr>
          <a:r>
            <a:rPr lang="pl-PL" b="1" strike="noStrike" spc="-1" dirty="0">
              <a:solidFill>
                <a:srgbClr val="002060"/>
              </a:solidFill>
              <a:latin typeface="Calibri"/>
            </a:rPr>
            <a:t>miejsce – uniwersytet, z którym UMW ma podpisaną umowę na dany kierunek</a:t>
          </a:r>
          <a:endParaRPr lang="pl-PL" dirty="0"/>
        </a:p>
      </dgm:t>
    </dgm:pt>
    <dgm:pt modelId="{241F6C58-8A96-41BD-8CE3-9553A2141310}" type="parTrans" cxnId="{1EBAA866-2F16-489B-8EFA-33F395D2C990}">
      <dgm:prSet/>
      <dgm:spPr/>
      <dgm:t>
        <a:bodyPr/>
        <a:lstStyle/>
        <a:p>
          <a:endParaRPr lang="pl-PL"/>
        </a:p>
      </dgm:t>
    </dgm:pt>
    <dgm:pt modelId="{22F6DC57-D08B-4ABC-A8F4-093C670CCCD6}" type="sibTrans" cxnId="{1EBAA866-2F16-489B-8EFA-33F395D2C990}">
      <dgm:prSet/>
      <dgm:spPr/>
      <dgm:t>
        <a:bodyPr/>
        <a:lstStyle/>
        <a:p>
          <a:endParaRPr lang="pl-PL"/>
        </a:p>
      </dgm:t>
    </dgm:pt>
    <dgm:pt modelId="{31375170-0E6B-4A76-9297-EAE097A16D62}">
      <dgm:prSet phldrT="[Tekst]" custT="1"/>
      <dgm:spPr/>
      <dgm:t>
        <a:bodyPr/>
        <a:lstStyle/>
        <a:p>
          <a:r>
            <a:rPr lang="pl-PL" sz="2400" dirty="0"/>
            <a:t>praktyki</a:t>
          </a:r>
        </a:p>
      </dgm:t>
    </dgm:pt>
    <dgm:pt modelId="{97CF9BBC-0A46-4479-B18A-4930F7368FC7}" type="parTrans" cxnId="{57EF0922-153E-41AB-AEB9-3DFFA8A383BB}">
      <dgm:prSet/>
      <dgm:spPr/>
      <dgm:t>
        <a:bodyPr/>
        <a:lstStyle/>
        <a:p>
          <a:endParaRPr lang="pl-PL"/>
        </a:p>
      </dgm:t>
    </dgm:pt>
    <dgm:pt modelId="{97B2628D-C9BA-4D70-A92E-BD10816EF129}" type="sibTrans" cxnId="{57EF0922-153E-41AB-AEB9-3DFFA8A383BB}">
      <dgm:prSet/>
      <dgm:spPr/>
      <dgm:t>
        <a:bodyPr/>
        <a:lstStyle/>
        <a:p>
          <a:endParaRPr lang="pl-PL"/>
        </a:p>
      </dgm:t>
    </dgm:pt>
    <dgm:pt modelId="{161741A8-59C5-4250-813E-2FA510C61D82}">
      <dgm:prSet phldrT="[Tekst]"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miejsce – instytucja, z którą UMW ma podpisaną umowę na odbycie praktyk zawodowych </a:t>
          </a:r>
          <a:endParaRPr lang="pl-PL" dirty="0"/>
        </a:p>
      </dgm:t>
    </dgm:pt>
    <dgm:pt modelId="{D2E46FF7-3FE4-4F97-824B-AF6D78F3466E}" type="parTrans" cxnId="{69F87878-EF76-444A-A86D-25303339A03C}">
      <dgm:prSet/>
      <dgm:spPr/>
      <dgm:t>
        <a:bodyPr/>
        <a:lstStyle/>
        <a:p>
          <a:endParaRPr lang="pl-PL"/>
        </a:p>
      </dgm:t>
    </dgm:pt>
    <dgm:pt modelId="{EF166835-144F-4BDF-B201-52A7242C8DF3}" type="sibTrans" cxnId="{69F87878-EF76-444A-A86D-25303339A03C}">
      <dgm:prSet/>
      <dgm:spPr/>
      <dgm:t>
        <a:bodyPr/>
        <a:lstStyle/>
        <a:p>
          <a:endParaRPr lang="pl-PL"/>
        </a:p>
      </dgm:t>
    </dgm:pt>
    <dgm:pt modelId="{5E0EA7E3-7508-4C6A-96F3-84CF945202FE}">
      <dgm:prSet phldrT="[Tekst]"/>
      <dgm:spPr/>
      <dgm:t>
        <a:bodyPr/>
        <a:lstStyle/>
        <a:p>
          <a:pPr>
            <a:buClr>
              <a:srgbClr val="001932"/>
            </a:buClr>
            <a:buFont typeface="Arial"/>
            <a:buChar char="•"/>
          </a:pPr>
          <a:r>
            <a:rPr lang="pl-PL" b="1" strike="noStrike" spc="-1" dirty="0">
              <a:solidFill>
                <a:srgbClr val="002060"/>
              </a:solidFill>
              <a:latin typeface="Calibri"/>
            </a:rPr>
            <a:t>miejsce znalezione samodzielnie </a:t>
          </a:r>
          <a:r>
            <a:rPr lang="pl-PL" b="1" strike="noStrike" spc="-1" dirty="0">
              <a:solidFill>
                <a:srgbClr val="FF0000"/>
              </a:solidFill>
              <a:latin typeface="Calibri"/>
            </a:rPr>
            <a:t>(zalecane)</a:t>
          </a:r>
          <a:endParaRPr lang="pl-PL" dirty="0"/>
        </a:p>
      </dgm:t>
    </dgm:pt>
    <dgm:pt modelId="{B3542836-D7DC-429F-9958-7C73927ED405}" type="parTrans" cxnId="{661D3CC5-9B21-4D9C-8657-170126F1D737}">
      <dgm:prSet/>
      <dgm:spPr/>
      <dgm:t>
        <a:bodyPr/>
        <a:lstStyle/>
        <a:p>
          <a:endParaRPr lang="pl-PL"/>
        </a:p>
      </dgm:t>
    </dgm:pt>
    <dgm:pt modelId="{E3486F81-70A8-423B-BDB2-A0AFF01F4C43}" type="sibTrans" cxnId="{661D3CC5-9B21-4D9C-8657-170126F1D737}">
      <dgm:prSet/>
      <dgm:spPr/>
      <dgm:t>
        <a:bodyPr/>
        <a:lstStyle/>
        <a:p>
          <a:endParaRPr lang="pl-PL"/>
        </a:p>
      </dgm:t>
    </dgm:pt>
    <dgm:pt modelId="{777F0C34-803C-41D7-809F-C584E232C288}" type="pres">
      <dgm:prSet presAssocID="{E610E52A-448B-4281-B777-034E505D2232}" presName="Name0" presStyleCnt="0">
        <dgm:presLayoutVars>
          <dgm:dir/>
          <dgm:animLvl val="lvl"/>
          <dgm:resizeHandles/>
        </dgm:presLayoutVars>
      </dgm:prSet>
      <dgm:spPr/>
    </dgm:pt>
    <dgm:pt modelId="{4BE844F1-EAD3-4A3A-A347-756A60D08B1C}" type="pres">
      <dgm:prSet presAssocID="{CAEBDDAA-5CD6-4F84-BFCA-8758998D5DA3}" presName="linNode" presStyleCnt="0"/>
      <dgm:spPr/>
    </dgm:pt>
    <dgm:pt modelId="{6A86A6F0-C481-4E60-9358-E78262632CAA}" type="pres">
      <dgm:prSet presAssocID="{CAEBDDAA-5CD6-4F84-BFCA-8758998D5DA3}" presName="parentShp" presStyleLbl="node1" presStyleIdx="0" presStyleCnt="2" custLinFactNeighborX="-728" custLinFactNeighborY="-1556">
        <dgm:presLayoutVars>
          <dgm:bulletEnabled val="1"/>
        </dgm:presLayoutVars>
      </dgm:prSet>
      <dgm:spPr/>
    </dgm:pt>
    <dgm:pt modelId="{E67D1EB4-5CD1-4A3C-97C4-88B29AD1E2EE}" type="pres">
      <dgm:prSet presAssocID="{CAEBDDAA-5CD6-4F84-BFCA-8758998D5DA3}" presName="childShp" presStyleLbl="bgAccFollowNode1" presStyleIdx="0" presStyleCnt="2">
        <dgm:presLayoutVars>
          <dgm:bulletEnabled val="1"/>
        </dgm:presLayoutVars>
      </dgm:prSet>
      <dgm:spPr/>
    </dgm:pt>
    <dgm:pt modelId="{3C0735C3-7AAD-45B0-87E2-16DB45E0E798}" type="pres">
      <dgm:prSet presAssocID="{60D73A68-F07C-4409-83C6-949583EF299D}" presName="spacing" presStyleCnt="0"/>
      <dgm:spPr/>
    </dgm:pt>
    <dgm:pt modelId="{7B38123C-4C8A-45F3-A093-01369472ED4D}" type="pres">
      <dgm:prSet presAssocID="{31375170-0E6B-4A76-9297-EAE097A16D62}" presName="linNode" presStyleCnt="0"/>
      <dgm:spPr/>
    </dgm:pt>
    <dgm:pt modelId="{29572892-B60D-46C9-A0EA-2B3E0B48E38E}" type="pres">
      <dgm:prSet presAssocID="{31375170-0E6B-4A76-9297-EAE097A16D62}" presName="parentShp" presStyleLbl="node1" presStyleIdx="1" presStyleCnt="2">
        <dgm:presLayoutVars>
          <dgm:bulletEnabled val="1"/>
        </dgm:presLayoutVars>
      </dgm:prSet>
      <dgm:spPr/>
    </dgm:pt>
    <dgm:pt modelId="{333F2E66-8C82-4874-AB6C-63299D838BA2}" type="pres">
      <dgm:prSet presAssocID="{31375170-0E6B-4A76-9297-EAE097A16D6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7EF0922-153E-41AB-AEB9-3DFFA8A383BB}" srcId="{E610E52A-448B-4281-B777-034E505D2232}" destId="{31375170-0E6B-4A76-9297-EAE097A16D62}" srcOrd="1" destOrd="0" parTransId="{97CF9BBC-0A46-4479-B18A-4930F7368FC7}" sibTransId="{97B2628D-C9BA-4D70-A92E-BD10816EF129}"/>
    <dgm:cxn modelId="{D84A1D3F-5097-4309-B87E-4DC2AF8EFB5A}" type="presOf" srcId="{31375170-0E6B-4A76-9297-EAE097A16D62}" destId="{29572892-B60D-46C9-A0EA-2B3E0B48E38E}" srcOrd="0" destOrd="0" presId="urn:microsoft.com/office/officeart/2005/8/layout/vList6"/>
    <dgm:cxn modelId="{535FB15B-FBFF-4C60-8CA3-BEEF71107C46}" type="presOf" srcId="{5E0EA7E3-7508-4C6A-96F3-84CF945202FE}" destId="{333F2E66-8C82-4874-AB6C-63299D838BA2}" srcOrd="0" destOrd="1" presId="urn:microsoft.com/office/officeart/2005/8/layout/vList6"/>
    <dgm:cxn modelId="{B377D461-A964-4A45-839A-02443BD1F4A5}" type="presOf" srcId="{7A742DEC-742A-454A-8B4E-C173F03E680D}" destId="{E67D1EB4-5CD1-4A3C-97C4-88B29AD1E2EE}" srcOrd="0" destOrd="0" presId="urn:microsoft.com/office/officeart/2005/8/layout/vList6"/>
    <dgm:cxn modelId="{1EBAA866-2F16-489B-8EFA-33F395D2C990}" srcId="{CAEBDDAA-5CD6-4F84-BFCA-8758998D5DA3}" destId="{7A742DEC-742A-454A-8B4E-C173F03E680D}" srcOrd="0" destOrd="0" parTransId="{241F6C58-8A96-41BD-8CE3-9553A2141310}" sibTransId="{22F6DC57-D08B-4ABC-A8F4-093C670CCCD6}"/>
    <dgm:cxn modelId="{36519D4D-9A4E-483A-9C8B-2F7B392A6257}" type="presOf" srcId="{161741A8-59C5-4250-813E-2FA510C61D82}" destId="{333F2E66-8C82-4874-AB6C-63299D838BA2}" srcOrd="0" destOrd="0" presId="urn:microsoft.com/office/officeart/2005/8/layout/vList6"/>
    <dgm:cxn modelId="{69F87878-EF76-444A-A86D-25303339A03C}" srcId="{31375170-0E6B-4A76-9297-EAE097A16D62}" destId="{161741A8-59C5-4250-813E-2FA510C61D82}" srcOrd="0" destOrd="0" parTransId="{D2E46FF7-3FE4-4F97-824B-AF6D78F3466E}" sibTransId="{EF166835-144F-4BDF-B201-52A7242C8DF3}"/>
    <dgm:cxn modelId="{DFC6FC59-37B8-4CBD-824B-3CAD4D255B7C}" type="presOf" srcId="{E610E52A-448B-4281-B777-034E505D2232}" destId="{777F0C34-803C-41D7-809F-C584E232C288}" srcOrd="0" destOrd="0" presId="urn:microsoft.com/office/officeart/2005/8/layout/vList6"/>
    <dgm:cxn modelId="{C6CA92A5-8C56-4CFA-BF59-093D706CCB30}" srcId="{E610E52A-448B-4281-B777-034E505D2232}" destId="{CAEBDDAA-5CD6-4F84-BFCA-8758998D5DA3}" srcOrd="0" destOrd="0" parTransId="{76515663-D459-4C8E-B655-06BD6EEB661D}" sibTransId="{60D73A68-F07C-4409-83C6-949583EF299D}"/>
    <dgm:cxn modelId="{661D3CC5-9B21-4D9C-8657-170126F1D737}" srcId="{31375170-0E6B-4A76-9297-EAE097A16D62}" destId="{5E0EA7E3-7508-4C6A-96F3-84CF945202FE}" srcOrd="1" destOrd="0" parTransId="{B3542836-D7DC-429F-9958-7C73927ED405}" sibTransId="{E3486F81-70A8-423B-BDB2-A0AFF01F4C43}"/>
    <dgm:cxn modelId="{5C983ADC-811F-4880-A0DF-D8F882F92123}" type="presOf" srcId="{CAEBDDAA-5CD6-4F84-BFCA-8758998D5DA3}" destId="{6A86A6F0-C481-4E60-9358-E78262632CAA}" srcOrd="0" destOrd="0" presId="urn:microsoft.com/office/officeart/2005/8/layout/vList6"/>
    <dgm:cxn modelId="{B019BFA4-E5FC-459D-8F71-C635A41E3898}" type="presParOf" srcId="{777F0C34-803C-41D7-809F-C584E232C288}" destId="{4BE844F1-EAD3-4A3A-A347-756A60D08B1C}" srcOrd="0" destOrd="0" presId="urn:microsoft.com/office/officeart/2005/8/layout/vList6"/>
    <dgm:cxn modelId="{C42DCAB0-6149-4DBB-A7EC-FCE56319E7C2}" type="presParOf" srcId="{4BE844F1-EAD3-4A3A-A347-756A60D08B1C}" destId="{6A86A6F0-C481-4E60-9358-E78262632CAA}" srcOrd="0" destOrd="0" presId="urn:microsoft.com/office/officeart/2005/8/layout/vList6"/>
    <dgm:cxn modelId="{DE0A276E-8CB8-432F-8A60-2A2C68925A2A}" type="presParOf" srcId="{4BE844F1-EAD3-4A3A-A347-756A60D08B1C}" destId="{E67D1EB4-5CD1-4A3C-97C4-88B29AD1E2EE}" srcOrd="1" destOrd="0" presId="urn:microsoft.com/office/officeart/2005/8/layout/vList6"/>
    <dgm:cxn modelId="{DBE430A0-E635-42B3-B991-82FED3CBC358}" type="presParOf" srcId="{777F0C34-803C-41D7-809F-C584E232C288}" destId="{3C0735C3-7AAD-45B0-87E2-16DB45E0E798}" srcOrd="1" destOrd="0" presId="urn:microsoft.com/office/officeart/2005/8/layout/vList6"/>
    <dgm:cxn modelId="{0FFCD622-F19F-49C7-967F-3C6487DDE59D}" type="presParOf" srcId="{777F0C34-803C-41D7-809F-C584E232C288}" destId="{7B38123C-4C8A-45F3-A093-01369472ED4D}" srcOrd="2" destOrd="0" presId="urn:microsoft.com/office/officeart/2005/8/layout/vList6"/>
    <dgm:cxn modelId="{1122A911-A8F3-4CA4-9B5C-0DCDA00A76CC}" type="presParOf" srcId="{7B38123C-4C8A-45F3-A093-01369472ED4D}" destId="{29572892-B60D-46C9-A0EA-2B3E0B48E38E}" srcOrd="0" destOrd="0" presId="urn:microsoft.com/office/officeart/2005/8/layout/vList6"/>
    <dgm:cxn modelId="{38F66A19-CCB7-4738-A3BA-1219A083345C}" type="presParOf" srcId="{7B38123C-4C8A-45F3-A093-01369472ED4D}" destId="{333F2E66-8C82-4874-AB6C-63299D838B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E76D5-9C79-43DA-8DB0-BC62D0B7138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CDE58E-6337-4E75-88F8-089AA9CEE7D1}">
      <dgm:prSet phldrT="[Teks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Mobilność międzynarodowa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: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możliwość wyjazdu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do krajów spoza Unii Europejskiej</a:t>
          </a:r>
          <a:endParaRPr lang="pl-PL" sz="1000" dirty="0"/>
        </a:p>
      </dgm:t>
    </dgm:pt>
    <dgm:pt modelId="{9A43AAB2-316F-4960-A81B-184A3D5F9F4D}" type="parTrans" cxnId="{AED7FDE7-2B45-48FE-BB1F-2AA38452E6F8}">
      <dgm:prSet/>
      <dgm:spPr/>
      <dgm:t>
        <a:bodyPr/>
        <a:lstStyle/>
        <a:p>
          <a:endParaRPr lang="pl-PL" sz="900"/>
        </a:p>
      </dgm:t>
    </dgm:pt>
    <dgm:pt modelId="{691A670E-2622-4FA1-8394-CDB901C90FE2}" type="sibTrans" cxnId="{AED7FDE7-2B45-48FE-BB1F-2AA38452E6F8}">
      <dgm:prSet/>
      <dgm:spPr/>
      <dgm:t>
        <a:bodyPr/>
        <a:lstStyle/>
        <a:p>
          <a:endParaRPr lang="pl-PL" sz="900"/>
        </a:p>
      </dgm:t>
    </dgm:pt>
    <dgm:pt modelId="{A65341F6-A069-4FB4-9961-CC7F080D3A1D}">
      <dgm:prSet phldrT="[Tekst]" custT="1"/>
      <dgm:spPr/>
      <dgm:t>
        <a:bodyPr/>
        <a:lstStyle/>
        <a:p>
          <a:pPr>
            <a:buClr>
              <a:srgbClr val="002060"/>
            </a:buClr>
            <a:buFont typeface="Wingdings" charset="2"/>
            <a:buChar char=""/>
          </a:pP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Podział na kraje programu (UE + Lichtenstein, Luksemburg, Norwegia, Turcja, Serbia, Macedonia Północna) i kraje partnerskie (spoza UE)</a:t>
          </a:r>
          <a:endParaRPr lang="pl-PL" sz="1000" dirty="0"/>
        </a:p>
      </dgm:t>
    </dgm:pt>
    <dgm:pt modelId="{2AE71C39-92CF-45DE-AD9F-C4105FDAD01E}" type="parTrans" cxnId="{147B86F1-060A-4CBE-8E75-E2571D9D14AC}">
      <dgm:prSet custT="1"/>
      <dgm:spPr/>
      <dgm:t>
        <a:bodyPr/>
        <a:lstStyle/>
        <a:p>
          <a:endParaRPr lang="pl-PL" sz="900"/>
        </a:p>
      </dgm:t>
    </dgm:pt>
    <dgm:pt modelId="{F7AF1A9A-9190-40CF-986F-94FDC11FFB41}" type="sibTrans" cxnId="{147B86F1-060A-4CBE-8E75-E2571D9D14AC}">
      <dgm:prSet/>
      <dgm:spPr/>
      <dgm:t>
        <a:bodyPr/>
        <a:lstStyle/>
        <a:p>
          <a:endParaRPr lang="pl-PL" sz="900"/>
        </a:p>
      </dgm:t>
    </dgm:pt>
    <dgm:pt modelId="{5356EB64-A6F7-4CE9-9DAC-36112F8C7653}">
      <dgm:prSet phldrT="[Tekst]" custT="1"/>
      <dgm:spPr/>
      <dgm:t>
        <a:bodyPr/>
        <a:lstStyle/>
        <a:p>
          <a:pPr>
            <a:buClr>
              <a:srgbClr val="002060"/>
            </a:buClr>
            <a:buFont typeface="Wingdings" charset="2"/>
            <a:buChar char=""/>
          </a:pP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Jedna stawka w przypadku wyjazdów do krajów partnerskich:</a:t>
          </a:r>
        </a:p>
        <a:p>
          <a:pPr>
            <a:buClr>
              <a:srgbClr val="002060"/>
            </a:buClr>
            <a:buFont typeface="Wingdings" charset="2"/>
            <a:buChar char=""/>
          </a:pPr>
          <a:r>
            <a:rPr lang="pl-PL" sz="800" b="0" strike="noStrike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https://www.umw.edu.pl/sites/default/files/2024-04/Zasady%20finasowania%202024-2025.pdf</a:t>
          </a:r>
          <a:r>
            <a:rPr lang="pl-PL" sz="800" b="0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800" dirty="0"/>
        </a:p>
      </dgm:t>
    </dgm:pt>
    <dgm:pt modelId="{7F8D2319-2F90-4AE2-82E5-955992BBE8F8}" type="parTrans" cxnId="{999A0C4C-63C4-408E-AB28-E18E84B420AF}">
      <dgm:prSet custT="1"/>
      <dgm:spPr/>
      <dgm:t>
        <a:bodyPr/>
        <a:lstStyle/>
        <a:p>
          <a:endParaRPr lang="pl-PL" sz="900"/>
        </a:p>
      </dgm:t>
    </dgm:pt>
    <dgm:pt modelId="{B39E91DA-244E-4355-8CE7-6D68D6A1AA4D}" type="sibTrans" cxnId="{999A0C4C-63C4-408E-AB28-E18E84B420AF}">
      <dgm:prSet/>
      <dgm:spPr/>
      <dgm:t>
        <a:bodyPr/>
        <a:lstStyle/>
        <a:p>
          <a:endParaRPr lang="pl-PL" sz="900"/>
        </a:p>
      </dgm:t>
    </dgm:pt>
    <dgm:pt modelId="{2967ADC8-9C34-423D-B2ED-B4498C43E4EB}">
      <dgm:prSet phldrT="[Tekst]" custT="1"/>
      <dgm:spPr/>
      <dgm:t>
        <a:bodyPr/>
        <a:lstStyle/>
        <a:p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W przypadku wyjazdów do krajów partnerskich instytucją przyjmującą musi być uniwersytet i jest wymagana umowa międzyuczelniana</a:t>
          </a:r>
          <a:endParaRPr lang="pl-PL" sz="1000" dirty="0"/>
        </a:p>
      </dgm:t>
    </dgm:pt>
    <dgm:pt modelId="{5F145381-B240-4C05-B0DB-9C87382C8CB4}" type="parTrans" cxnId="{87A2C572-8EB2-44C7-BD08-C819E2A1056B}">
      <dgm:prSet custT="1"/>
      <dgm:spPr/>
      <dgm:t>
        <a:bodyPr/>
        <a:lstStyle/>
        <a:p>
          <a:endParaRPr lang="pl-PL" sz="900"/>
        </a:p>
      </dgm:t>
    </dgm:pt>
    <dgm:pt modelId="{023B8188-B234-43F3-A594-7D4034F346F0}" type="sibTrans" cxnId="{87A2C572-8EB2-44C7-BD08-C819E2A1056B}">
      <dgm:prSet/>
      <dgm:spPr/>
      <dgm:t>
        <a:bodyPr/>
        <a:lstStyle/>
        <a:p>
          <a:endParaRPr lang="pl-PL" sz="900"/>
        </a:p>
      </dgm:t>
    </dgm:pt>
    <dgm:pt modelId="{066C3958-C880-431B-84F0-34601AEDE048}">
      <dgm:prSet/>
      <dgm:spPr/>
      <dgm:t>
        <a:bodyPr/>
        <a:lstStyle/>
        <a:p>
          <a:endParaRPr lang="pl-PL"/>
        </a:p>
      </dgm:t>
    </dgm:pt>
    <dgm:pt modelId="{700C1971-F831-402A-AB4A-25DCA6C299C5}" type="parTrans" cxnId="{5CCD3771-F340-4B2C-B555-B52A5159CFC0}">
      <dgm:prSet/>
      <dgm:spPr/>
      <dgm:t>
        <a:bodyPr/>
        <a:lstStyle/>
        <a:p>
          <a:endParaRPr lang="pl-PL" sz="900"/>
        </a:p>
      </dgm:t>
    </dgm:pt>
    <dgm:pt modelId="{343FAD05-9FD8-49C3-B71F-E8A689C5F4DA}" type="sibTrans" cxnId="{5CCD3771-F340-4B2C-B555-B52A5159CFC0}">
      <dgm:prSet/>
      <dgm:spPr/>
      <dgm:t>
        <a:bodyPr/>
        <a:lstStyle/>
        <a:p>
          <a:endParaRPr lang="pl-PL" sz="900"/>
        </a:p>
      </dgm:t>
    </dgm:pt>
    <dgm:pt modelId="{C9AE243B-8046-4CE9-8D71-008683B75911}">
      <dgm:prSet custT="1"/>
      <dgm:spPr/>
      <dgm:t>
        <a:bodyPr/>
        <a:lstStyle/>
        <a:p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Szwajcaria, Wlk. Brytania (stawki tak jak w krajach programu)</a:t>
          </a:r>
          <a:endParaRPr lang="pl-PL" sz="1000" b="0" strike="noStrike" spc="-1" dirty="0">
            <a:solidFill>
              <a:srgbClr val="171616"/>
            </a:solidFill>
            <a:latin typeface="Myriad Pro"/>
          </a:endParaRPr>
        </a:p>
      </dgm:t>
    </dgm:pt>
    <dgm:pt modelId="{E46EEA34-DCEC-43F4-BD4A-1EA7F841A8E4}" type="parTrans" cxnId="{220ECA6E-64B7-4343-AA9E-FBB70DD44201}">
      <dgm:prSet custT="1"/>
      <dgm:spPr/>
      <dgm:t>
        <a:bodyPr/>
        <a:lstStyle/>
        <a:p>
          <a:endParaRPr lang="pl-PL" sz="900"/>
        </a:p>
      </dgm:t>
    </dgm:pt>
    <dgm:pt modelId="{F99DCEF6-5638-46D9-8F82-D65E17F60262}" type="sibTrans" cxnId="{220ECA6E-64B7-4343-AA9E-FBB70DD44201}">
      <dgm:prSet/>
      <dgm:spPr/>
      <dgm:t>
        <a:bodyPr/>
        <a:lstStyle/>
        <a:p>
          <a:endParaRPr lang="pl-PL" sz="900"/>
        </a:p>
      </dgm:t>
    </dgm:pt>
    <dgm:pt modelId="{6A6D3482-1CE7-401F-A9EB-D3B8B13C8418}">
      <dgm:prSet custT="1"/>
      <dgm:spPr/>
      <dgm:t>
        <a:bodyPr/>
        <a:lstStyle/>
        <a:p>
          <a:r>
            <a:rPr lang="pl-PL" sz="2200" dirty="0">
              <a:solidFill>
                <a:srgbClr val="002060"/>
              </a:solidFill>
            </a:rPr>
            <a:t>20% </a:t>
          </a:r>
          <a:r>
            <a:rPr lang="pl-PL" sz="1000" dirty="0">
              <a:solidFill>
                <a:srgbClr val="002060"/>
              </a:solidFill>
            </a:rPr>
            <a:t>budżetu</a:t>
          </a:r>
        </a:p>
      </dgm:t>
    </dgm:pt>
    <dgm:pt modelId="{52B16E22-78B4-469D-9A2B-6BE408E06932}" type="parTrans" cxnId="{81209900-2C88-461F-8A10-2EA27D9A0D5B}">
      <dgm:prSet/>
      <dgm:spPr/>
      <dgm:t>
        <a:bodyPr/>
        <a:lstStyle/>
        <a:p>
          <a:endParaRPr lang="pl-PL"/>
        </a:p>
      </dgm:t>
    </dgm:pt>
    <dgm:pt modelId="{8B0868BD-4317-43E5-8226-62D863A1B4F1}" type="sibTrans" cxnId="{81209900-2C88-461F-8A10-2EA27D9A0D5B}">
      <dgm:prSet/>
      <dgm:spPr/>
      <dgm:t>
        <a:bodyPr/>
        <a:lstStyle/>
        <a:p>
          <a:endParaRPr lang="pl-PL"/>
        </a:p>
      </dgm:t>
    </dgm:pt>
    <dgm:pt modelId="{D77B2F17-4D5D-48BC-BC12-88A2EFA95156}" type="pres">
      <dgm:prSet presAssocID="{74FE76D5-9C79-43DA-8DB0-BC62D0B713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F4CB63-60E7-43FB-9228-1572D415717A}" type="pres">
      <dgm:prSet presAssocID="{4ACDE58E-6337-4E75-88F8-089AA9CEE7D1}" presName="centerShape" presStyleLbl="node0" presStyleIdx="0" presStyleCnt="1"/>
      <dgm:spPr/>
    </dgm:pt>
    <dgm:pt modelId="{613B39C6-05CF-4EE6-9894-D6D2441F214E}" type="pres">
      <dgm:prSet presAssocID="{2AE71C39-92CF-45DE-AD9F-C4105FDAD01E}" presName="parTrans" presStyleLbl="sibTrans2D1" presStyleIdx="0" presStyleCnt="5"/>
      <dgm:spPr/>
    </dgm:pt>
    <dgm:pt modelId="{FEB26314-4D84-423D-AF2D-F6763A09DB96}" type="pres">
      <dgm:prSet presAssocID="{2AE71C39-92CF-45DE-AD9F-C4105FDAD01E}" presName="connectorText" presStyleLbl="sibTrans2D1" presStyleIdx="0" presStyleCnt="5"/>
      <dgm:spPr/>
    </dgm:pt>
    <dgm:pt modelId="{96391D70-4E40-4233-9A2E-8DE7B9EF9DA1}" type="pres">
      <dgm:prSet presAssocID="{A65341F6-A069-4FB4-9961-CC7F080D3A1D}" presName="node" presStyleLbl="node1" presStyleIdx="0" presStyleCnt="5">
        <dgm:presLayoutVars>
          <dgm:bulletEnabled val="1"/>
        </dgm:presLayoutVars>
      </dgm:prSet>
      <dgm:spPr/>
    </dgm:pt>
    <dgm:pt modelId="{B515D830-B8E1-45F0-BD99-0FA1B18C6A3E}" type="pres">
      <dgm:prSet presAssocID="{7F8D2319-2F90-4AE2-82E5-955992BBE8F8}" presName="parTrans" presStyleLbl="sibTrans2D1" presStyleIdx="1" presStyleCnt="5"/>
      <dgm:spPr/>
    </dgm:pt>
    <dgm:pt modelId="{27B18BCA-6A23-4D4B-A4F2-67DF1E037C44}" type="pres">
      <dgm:prSet presAssocID="{7F8D2319-2F90-4AE2-82E5-955992BBE8F8}" presName="connectorText" presStyleLbl="sibTrans2D1" presStyleIdx="1" presStyleCnt="5"/>
      <dgm:spPr/>
    </dgm:pt>
    <dgm:pt modelId="{6B2BFE52-9949-466D-9E88-6DCD885BF77F}" type="pres">
      <dgm:prSet presAssocID="{5356EB64-A6F7-4CE9-9DAC-36112F8C7653}" presName="node" presStyleLbl="node1" presStyleIdx="1" presStyleCnt="5">
        <dgm:presLayoutVars>
          <dgm:bulletEnabled val="1"/>
        </dgm:presLayoutVars>
      </dgm:prSet>
      <dgm:spPr/>
    </dgm:pt>
    <dgm:pt modelId="{2FF9429D-E00D-4ED1-8EBB-34F076F0309C}" type="pres">
      <dgm:prSet presAssocID="{52B16E22-78B4-469D-9A2B-6BE408E06932}" presName="parTrans" presStyleLbl="sibTrans2D1" presStyleIdx="2" presStyleCnt="5"/>
      <dgm:spPr/>
    </dgm:pt>
    <dgm:pt modelId="{20F4D956-73A2-474E-9993-AC5EB61BE79D}" type="pres">
      <dgm:prSet presAssocID="{52B16E22-78B4-469D-9A2B-6BE408E06932}" presName="connectorText" presStyleLbl="sibTrans2D1" presStyleIdx="2" presStyleCnt="5"/>
      <dgm:spPr/>
    </dgm:pt>
    <dgm:pt modelId="{78160ACB-52E2-4546-AC35-4966E830B371}" type="pres">
      <dgm:prSet presAssocID="{6A6D3482-1CE7-401F-A9EB-D3B8B13C8418}" presName="node" presStyleLbl="node1" presStyleIdx="2" presStyleCnt="5">
        <dgm:presLayoutVars>
          <dgm:bulletEnabled val="1"/>
        </dgm:presLayoutVars>
      </dgm:prSet>
      <dgm:spPr/>
    </dgm:pt>
    <dgm:pt modelId="{9692A448-BB85-448D-BE6E-539ABF22BC80}" type="pres">
      <dgm:prSet presAssocID="{5F145381-B240-4C05-B0DB-9C87382C8CB4}" presName="parTrans" presStyleLbl="sibTrans2D1" presStyleIdx="3" presStyleCnt="5"/>
      <dgm:spPr/>
    </dgm:pt>
    <dgm:pt modelId="{FF98C121-0000-4197-B623-57972A76ACDB}" type="pres">
      <dgm:prSet presAssocID="{5F145381-B240-4C05-B0DB-9C87382C8CB4}" presName="connectorText" presStyleLbl="sibTrans2D1" presStyleIdx="3" presStyleCnt="5"/>
      <dgm:spPr/>
    </dgm:pt>
    <dgm:pt modelId="{0C372B9A-F799-4B6D-A5F5-2CC14CC1634A}" type="pres">
      <dgm:prSet presAssocID="{2967ADC8-9C34-423D-B2ED-B4498C43E4EB}" presName="node" presStyleLbl="node1" presStyleIdx="3" presStyleCnt="5">
        <dgm:presLayoutVars>
          <dgm:bulletEnabled val="1"/>
        </dgm:presLayoutVars>
      </dgm:prSet>
      <dgm:spPr/>
    </dgm:pt>
    <dgm:pt modelId="{31ACB7C3-FB84-4B24-A521-88B3BAAFD24F}" type="pres">
      <dgm:prSet presAssocID="{E46EEA34-DCEC-43F4-BD4A-1EA7F841A8E4}" presName="parTrans" presStyleLbl="sibTrans2D1" presStyleIdx="4" presStyleCnt="5"/>
      <dgm:spPr/>
    </dgm:pt>
    <dgm:pt modelId="{6469F2BB-AFB8-4BAE-8313-9DF8C07ABD86}" type="pres">
      <dgm:prSet presAssocID="{E46EEA34-DCEC-43F4-BD4A-1EA7F841A8E4}" presName="connectorText" presStyleLbl="sibTrans2D1" presStyleIdx="4" presStyleCnt="5"/>
      <dgm:spPr/>
    </dgm:pt>
    <dgm:pt modelId="{558E2AA4-E5A6-4F4E-AC96-7F529C55F208}" type="pres">
      <dgm:prSet presAssocID="{C9AE243B-8046-4CE9-8D71-008683B75911}" presName="node" presStyleLbl="node1" presStyleIdx="4" presStyleCnt="5">
        <dgm:presLayoutVars>
          <dgm:bulletEnabled val="1"/>
        </dgm:presLayoutVars>
      </dgm:prSet>
      <dgm:spPr/>
    </dgm:pt>
  </dgm:ptLst>
  <dgm:cxnLst>
    <dgm:cxn modelId="{81209900-2C88-461F-8A10-2EA27D9A0D5B}" srcId="{4ACDE58E-6337-4E75-88F8-089AA9CEE7D1}" destId="{6A6D3482-1CE7-401F-A9EB-D3B8B13C8418}" srcOrd="2" destOrd="0" parTransId="{52B16E22-78B4-469D-9A2B-6BE408E06932}" sibTransId="{8B0868BD-4317-43E5-8226-62D863A1B4F1}"/>
    <dgm:cxn modelId="{1EA62905-E932-412C-9C0A-F729199DB049}" type="presOf" srcId="{2AE71C39-92CF-45DE-AD9F-C4105FDAD01E}" destId="{FEB26314-4D84-423D-AF2D-F6763A09DB96}" srcOrd="1" destOrd="0" presId="urn:microsoft.com/office/officeart/2005/8/layout/radial5"/>
    <dgm:cxn modelId="{72EFEF06-F784-4E18-A466-21B9E95F6C6E}" type="presOf" srcId="{52B16E22-78B4-469D-9A2B-6BE408E06932}" destId="{2FF9429D-E00D-4ED1-8EBB-34F076F0309C}" srcOrd="0" destOrd="0" presId="urn:microsoft.com/office/officeart/2005/8/layout/radial5"/>
    <dgm:cxn modelId="{A98A160E-867E-41D0-A254-1B454C9A589C}" type="presOf" srcId="{74FE76D5-9C79-43DA-8DB0-BC62D0B7138E}" destId="{D77B2F17-4D5D-48BC-BC12-88A2EFA95156}" srcOrd="0" destOrd="0" presId="urn:microsoft.com/office/officeart/2005/8/layout/radial5"/>
    <dgm:cxn modelId="{454AAD43-78FA-4135-BEE0-F19147A928F1}" type="presOf" srcId="{5356EB64-A6F7-4CE9-9DAC-36112F8C7653}" destId="{6B2BFE52-9949-466D-9E88-6DCD885BF77F}" srcOrd="0" destOrd="0" presId="urn:microsoft.com/office/officeart/2005/8/layout/radial5"/>
    <dgm:cxn modelId="{F27E3048-2A68-4718-9292-983486328F54}" type="presOf" srcId="{2967ADC8-9C34-423D-B2ED-B4498C43E4EB}" destId="{0C372B9A-F799-4B6D-A5F5-2CC14CC1634A}" srcOrd="0" destOrd="0" presId="urn:microsoft.com/office/officeart/2005/8/layout/radial5"/>
    <dgm:cxn modelId="{999A0C4C-63C4-408E-AB28-E18E84B420AF}" srcId="{4ACDE58E-6337-4E75-88F8-089AA9CEE7D1}" destId="{5356EB64-A6F7-4CE9-9DAC-36112F8C7653}" srcOrd="1" destOrd="0" parTransId="{7F8D2319-2F90-4AE2-82E5-955992BBE8F8}" sibTransId="{B39E91DA-244E-4355-8CE7-6D68D6A1AA4D}"/>
    <dgm:cxn modelId="{220ECA6E-64B7-4343-AA9E-FBB70DD44201}" srcId="{4ACDE58E-6337-4E75-88F8-089AA9CEE7D1}" destId="{C9AE243B-8046-4CE9-8D71-008683B75911}" srcOrd="4" destOrd="0" parTransId="{E46EEA34-DCEC-43F4-BD4A-1EA7F841A8E4}" sibTransId="{F99DCEF6-5638-46D9-8F82-D65E17F60262}"/>
    <dgm:cxn modelId="{5CCD3771-F340-4B2C-B555-B52A5159CFC0}" srcId="{74FE76D5-9C79-43DA-8DB0-BC62D0B7138E}" destId="{066C3958-C880-431B-84F0-34601AEDE048}" srcOrd="1" destOrd="0" parTransId="{700C1971-F831-402A-AB4A-25DCA6C299C5}" sibTransId="{343FAD05-9FD8-49C3-B71F-E8A689C5F4DA}"/>
    <dgm:cxn modelId="{8692FA51-9AF0-454D-94EE-B7450265CE6A}" type="presOf" srcId="{5F145381-B240-4C05-B0DB-9C87382C8CB4}" destId="{FF98C121-0000-4197-B623-57972A76ACDB}" srcOrd="1" destOrd="0" presId="urn:microsoft.com/office/officeart/2005/8/layout/radial5"/>
    <dgm:cxn modelId="{87A2C572-8EB2-44C7-BD08-C819E2A1056B}" srcId="{4ACDE58E-6337-4E75-88F8-089AA9CEE7D1}" destId="{2967ADC8-9C34-423D-B2ED-B4498C43E4EB}" srcOrd="3" destOrd="0" parTransId="{5F145381-B240-4C05-B0DB-9C87382C8CB4}" sibTransId="{023B8188-B234-43F3-A594-7D4034F346F0}"/>
    <dgm:cxn modelId="{DF34898F-12B6-4500-B548-A56664B17EE2}" type="presOf" srcId="{C9AE243B-8046-4CE9-8D71-008683B75911}" destId="{558E2AA4-E5A6-4F4E-AC96-7F529C55F208}" srcOrd="0" destOrd="0" presId="urn:microsoft.com/office/officeart/2005/8/layout/radial5"/>
    <dgm:cxn modelId="{84442498-D488-49C2-BBA8-96CB211065E2}" type="presOf" srcId="{E46EEA34-DCEC-43F4-BD4A-1EA7F841A8E4}" destId="{31ACB7C3-FB84-4B24-A521-88B3BAAFD24F}" srcOrd="0" destOrd="0" presId="urn:microsoft.com/office/officeart/2005/8/layout/radial5"/>
    <dgm:cxn modelId="{0DB60EAE-22AE-4609-AD83-8F98863963EF}" type="presOf" srcId="{7F8D2319-2F90-4AE2-82E5-955992BBE8F8}" destId="{B515D830-B8E1-45F0-BD99-0FA1B18C6A3E}" srcOrd="0" destOrd="0" presId="urn:microsoft.com/office/officeart/2005/8/layout/radial5"/>
    <dgm:cxn modelId="{39163FAE-E11C-497A-B392-F1D3CAABFDB1}" type="presOf" srcId="{7F8D2319-2F90-4AE2-82E5-955992BBE8F8}" destId="{27B18BCA-6A23-4D4B-A4F2-67DF1E037C44}" srcOrd="1" destOrd="0" presId="urn:microsoft.com/office/officeart/2005/8/layout/radial5"/>
    <dgm:cxn modelId="{08CA38D1-51CA-43EB-BAA8-9386D0FCE06D}" type="presOf" srcId="{A65341F6-A069-4FB4-9961-CC7F080D3A1D}" destId="{96391D70-4E40-4233-9A2E-8DE7B9EF9DA1}" srcOrd="0" destOrd="0" presId="urn:microsoft.com/office/officeart/2005/8/layout/radial5"/>
    <dgm:cxn modelId="{3EBDE8D1-DC62-4493-9347-6E7FB7B5CF3F}" type="presOf" srcId="{E46EEA34-DCEC-43F4-BD4A-1EA7F841A8E4}" destId="{6469F2BB-AFB8-4BAE-8313-9DF8C07ABD86}" srcOrd="1" destOrd="0" presId="urn:microsoft.com/office/officeart/2005/8/layout/radial5"/>
    <dgm:cxn modelId="{772A3DD2-E67F-474C-99FD-6DE756EFE9B4}" type="presOf" srcId="{6A6D3482-1CE7-401F-A9EB-D3B8B13C8418}" destId="{78160ACB-52E2-4546-AC35-4966E830B371}" srcOrd="0" destOrd="0" presId="urn:microsoft.com/office/officeart/2005/8/layout/radial5"/>
    <dgm:cxn modelId="{044B78D9-BCE6-43E2-8FA6-046404A51171}" type="presOf" srcId="{2AE71C39-92CF-45DE-AD9F-C4105FDAD01E}" destId="{613B39C6-05CF-4EE6-9894-D6D2441F214E}" srcOrd="0" destOrd="0" presId="urn:microsoft.com/office/officeart/2005/8/layout/radial5"/>
    <dgm:cxn modelId="{AED7FDE7-2B45-48FE-BB1F-2AA38452E6F8}" srcId="{74FE76D5-9C79-43DA-8DB0-BC62D0B7138E}" destId="{4ACDE58E-6337-4E75-88F8-089AA9CEE7D1}" srcOrd="0" destOrd="0" parTransId="{9A43AAB2-316F-4960-A81B-184A3D5F9F4D}" sibTransId="{691A670E-2622-4FA1-8394-CDB901C90FE2}"/>
    <dgm:cxn modelId="{E0B6F2F0-3215-4D60-A020-DA70453D42DF}" type="presOf" srcId="{52B16E22-78B4-469D-9A2B-6BE408E06932}" destId="{20F4D956-73A2-474E-9993-AC5EB61BE79D}" srcOrd="1" destOrd="0" presId="urn:microsoft.com/office/officeart/2005/8/layout/radial5"/>
    <dgm:cxn modelId="{147B86F1-060A-4CBE-8E75-E2571D9D14AC}" srcId="{4ACDE58E-6337-4E75-88F8-089AA9CEE7D1}" destId="{A65341F6-A069-4FB4-9961-CC7F080D3A1D}" srcOrd="0" destOrd="0" parTransId="{2AE71C39-92CF-45DE-AD9F-C4105FDAD01E}" sibTransId="{F7AF1A9A-9190-40CF-986F-94FDC11FFB41}"/>
    <dgm:cxn modelId="{B69795F2-B765-4DA8-A19C-7AC19F8C49FC}" type="presOf" srcId="{5F145381-B240-4C05-B0DB-9C87382C8CB4}" destId="{9692A448-BB85-448D-BE6E-539ABF22BC80}" srcOrd="0" destOrd="0" presId="urn:microsoft.com/office/officeart/2005/8/layout/radial5"/>
    <dgm:cxn modelId="{BB63D9F3-C14D-4BB7-B9FE-F4E9D2A57B8F}" type="presOf" srcId="{4ACDE58E-6337-4E75-88F8-089AA9CEE7D1}" destId="{82F4CB63-60E7-43FB-9228-1572D415717A}" srcOrd="0" destOrd="0" presId="urn:microsoft.com/office/officeart/2005/8/layout/radial5"/>
    <dgm:cxn modelId="{3EB64DD1-8FDE-4841-9911-08345FA68274}" type="presParOf" srcId="{D77B2F17-4D5D-48BC-BC12-88A2EFA95156}" destId="{82F4CB63-60E7-43FB-9228-1572D415717A}" srcOrd="0" destOrd="0" presId="urn:microsoft.com/office/officeart/2005/8/layout/radial5"/>
    <dgm:cxn modelId="{E311699F-EEA2-431A-B9FB-2F46E1C27CD7}" type="presParOf" srcId="{D77B2F17-4D5D-48BC-BC12-88A2EFA95156}" destId="{613B39C6-05CF-4EE6-9894-D6D2441F214E}" srcOrd="1" destOrd="0" presId="urn:microsoft.com/office/officeart/2005/8/layout/radial5"/>
    <dgm:cxn modelId="{94EE7C89-5784-42A4-A915-683265F61A02}" type="presParOf" srcId="{613B39C6-05CF-4EE6-9894-D6D2441F214E}" destId="{FEB26314-4D84-423D-AF2D-F6763A09DB96}" srcOrd="0" destOrd="0" presId="urn:microsoft.com/office/officeart/2005/8/layout/radial5"/>
    <dgm:cxn modelId="{C31EFD6D-2FB1-42F9-9257-1D293018CDE1}" type="presParOf" srcId="{D77B2F17-4D5D-48BC-BC12-88A2EFA95156}" destId="{96391D70-4E40-4233-9A2E-8DE7B9EF9DA1}" srcOrd="2" destOrd="0" presId="urn:microsoft.com/office/officeart/2005/8/layout/radial5"/>
    <dgm:cxn modelId="{529ED8F1-ABE0-4EEA-9764-8E944825671D}" type="presParOf" srcId="{D77B2F17-4D5D-48BC-BC12-88A2EFA95156}" destId="{B515D830-B8E1-45F0-BD99-0FA1B18C6A3E}" srcOrd="3" destOrd="0" presId="urn:microsoft.com/office/officeart/2005/8/layout/radial5"/>
    <dgm:cxn modelId="{9104BB8A-7AC9-4273-98A3-6099181A861B}" type="presParOf" srcId="{B515D830-B8E1-45F0-BD99-0FA1B18C6A3E}" destId="{27B18BCA-6A23-4D4B-A4F2-67DF1E037C44}" srcOrd="0" destOrd="0" presId="urn:microsoft.com/office/officeart/2005/8/layout/radial5"/>
    <dgm:cxn modelId="{86846DEC-A9C6-4B3E-824E-3AB69D8F49E5}" type="presParOf" srcId="{D77B2F17-4D5D-48BC-BC12-88A2EFA95156}" destId="{6B2BFE52-9949-466D-9E88-6DCD885BF77F}" srcOrd="4" destOrd="0" presId="urn:microsoft.com/office/officeart/2005/8/layout/radial5"/>
    <dgm:cxn modelId="{DF882D46-619C-4180-87E8-934F1D26E046}" type="presParOf" srcId="{D77B2F17-4D5D-48BC-BC12-88A2EFA95156}" destId="{2FF9429D-E00D-4ED1-8EBB-34F076F0309C}" srcOrd="5" destOrd="0" presId="urn:microsoft.com/office/officeart/2005/8/layout/radial5"/>
    <dgm:cxn modelId="{37379F32-F978-4E65-87DA-B53454BB68F7}" type="presParOf" srcId="{2FF9429D-E00D-4ED1-8EBB-34F076F0309C}" destId="{20F4D956-73A2-474E-9993-AC5EB61BE79D}" srcOrd="0" destOrd="0" presId="urn:microsoft.com/office/officeart/2005/8/layout/radial5"/>
    <dgm:cxn modelId="{09DC8024-456C-4D09-9A33-1026CC2CFE83}" type="presParOf" srcId="{D77B2F17-4D5D-48BC-BC12-88A2EFA95156}" destId="{78160ACB-52E2-4546-AC35-4966E830B371}" srcOrd="6" destOrd="0" presId="urn:microsoft.com/office/officeart/2005/8/layout/radial5"/>
    <dgm:cxn modelId="{17C9789A-FC78-416F-94C4-DF38C70909EE}" type="presParOf" srcId="{D77B2F17-4D5D-48BC-BC12-88A2EFA95156}" destId="{9692A448-BB85-448D-BE6E-539ABF22BC80}" srcOrd="7" destOrd="0" presId="urn:microsoft.com/office/officeart/2005/8/layout/radial5"/>
    <dgm:cxn modelId="{ADD20A5E-DA14-4C7F-93B6-78A7584C75A4}" type="presParOf" srcId="{9692A448-BB85-448D-BE6E-539ABF22BC80}" destId="{FF98C121-0000-4197-B623-57972A76ACDB}" srcOrd="0" destOrd="0" presId="urn:microsoft.com/office/officeart/2005/8/layout/radial5"/>
    <dgm:cxn modelId="{4C73D133-9849-4E44-A2E3-F86136B45CB3}" type="presParOf" srcId="{D77B2F17-4D5D-48BC-BC12-88A2EFA95156}" destId="{0C372B9A-F799-4B6D-A5F5-2CC14CC1634A}" srcOrd="8" destOrd="0" presId="urn:microsoft.com/office/officeart/2005/8/layout/radial5"/>
    <dgm:cxn modelId="{B43F1DD4-A9F6-455E-ABB9-307E5C662B8F}" type="presParOf" srcId="{D77B2F17-4D5D-48BC-BC12-88A2EFA95156}" destId="{31ACB7C3-FB84-4B24-A521-88B3BAAFD24F}" srcOrd="9" destOrd="0" presId="urn:microsoft.com/office/officeart/2005/8/layout/radial5"/>
    <dgm:cxn modelId="{7C57323B-E7FF-490D-81C8-FB6F70044FD0}" type="presParOf" srcId="{31ACB7C3-FB84-4B24-A521-88B3BAAFD24F}" destId="{6469F2BB-AFB8-4BAE-8313-9DF8C07ABD86}" srcOrd="0" destOrd="0" presId="urn:microsoft.com/office/officeart/2005/8/layout/radial5"/>
    <dgm:cxn modelId="{F84F40DE-08DE-4C77-AE3B-9E801E771331}" type="presParOf" srcId="{D77B2F17-4D5D-48BC-BC12-88A2EFA95156}" destId="{558E2AA4-E5A6-4F4E-AC96-7F529C55F20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D3CD5-26D5-43EB-A37F-510811BBF23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62BC56-A85F-4973-91B0-F7DA67D80DFA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zaliczenie pierwszego roku studiów </a:t>
          </a:r>
          <a:r>
            <a:rPr lang="pl-PL" b="1" strike="noStrike" spc="-1" dirty="0">
              <a:solidFill>
                <a:srgbClr val="003060"/>
              </a:solidFill>
              <a:latin typeface="Calibri"/>
            </a:rPr>
            <a:t>(dotyczy wyjazdów na studia) 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1F96E81E-0F9C-4B10-992E-717EBB7B6771}" type="parTrans" cxnId="{7F50A5F6-8D4D-4276-A78A-AB4D38BEBFF9}">
      <dgm:prSet/>
      <dgm:spPr/>
      <dgm:t>
        <a:bodyPr/>
        <a:lstStyle/>
        <a:p>
          <a:endParaRPr lang="pl-PL"/>
        </a:p>
      </dgm:t>
    </dgm:pt>
    <dgm:pt modelId="{ACF96476-72F3-4A83-9544-70451311B598}" type="sibTrans" cxnId="{7F50A5F6-8D4D-4276-A78A-AB4D38BEBFF9}">
      <dgm:prSet/>
      <dgm:spPr/>
      <dgm:t>
        <a:bodyPr/>
        <a:lstStyle/>
        <a:p>
          <a:endParaRPr lang="pl-PL"/>
        </a:p>
      </dgm:t>
    </dgm:pt>
    <dgm:pt modelId="{98AFD6E3-EC9A-4EEA-A87D-D48E01C287A6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minimalna średnia ocen z całego okresu studiów: 3.0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834607C1-61B3-4492-B93F-0F9AF9A5A501}" type="parTrans" cxnId="{5FBCE932-5E37-46CD-8517-A9D168C1945E}">
      <dgm:prSet/>
      <dgm:spPr/>
      <dgm:t>
        <a:bodyPr/>
        <a:lstStyle/>
        <a:p>
          <a:endParaRPr lang="pl-PL"/>
        </a:p>
      </dgm:t>
    </dgm:pt>
    <dgm:pt modelId="{D29CBA4C-823B-4584-87C3-92FAC64E6948}" type="sibTrans" cxnId="{5FBCE932-5E37-46CD-8517-A9D168C1945E}">
      <dgm:prSet/>
      <dgm:spPr/>
      <dgm:t>
        <a:bodyPr/>
        <a:lstStyle/>
        <a:p>
          <a:endParaRPr lang="pl-PL"/>
        </a:p>
      </dgm:t>
    </dgm:pt>
    <dgm:pt modelId="{8BD38342-102A-431E-B7EE-1B7E9436CFB2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znajomość języka uczelni/instytucji przyjmującej lub biegła znajomość języka angielskiego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014A73D7-73F9-4446-87B5-7A9E5028700F}" type="parTrans" cxnId="{0B0B63ED-5704-457D-8D4E-1A74EAF49DFF}">
      <dgm:prSet/>
      <dgm:spPr/>
      <dgm:t>
        <a:bodyPr/>
        <a:lstStyle/>
        <a:p>
          <a:endParaRPr lang="pl-PL"/>
        </a:p>
      </dgm:t>
    </dgm:pt>
    <dgm:pt modelId="{3738E38F-ACA7-4265-8965-4D3EE13A67A1}" type="sibTrans" cxnId="{0B0B63ED-5704-457D-8D4E-1A74EAF49DFF}">
      <dgm:prSet/>
      <dgm:spPr/>
      <dgm:t>
        <a:bodyPr/>
        <a:lstStyle/>
        <a:p>
          <a:endParaRPr lang="pl-PL"/>
        </a:p>
      </dgm:t>
    </dgm:pt>
    <dgm:pt modelId="{DFB11335-80BD-44C3-8F7B-2A9053F0CFE9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w programie mogą uczestniczyć studenci ostatniego roku studiów (studia: nie dotyczy studentów medycyny)</a:t>
          </a:r>
          <a:endParaRPr lang="pl-PL" b="0" strike="noStrike" spc="-1" dirty="0">
            <a:solidFill>
              <a:srgbClr val="002060"/>
            </a:solidFill>
            <a:latin typeface="Myriad Pro"/>
          </a:endParaRPr>
        </a:p>
      </dgm:t>
    </dgm:pt>
    <dgm:pt modelId="{4E57DA26-B6B2-40D1-9ED7-4DDFD34F0085}" type="parTrans" cxnId="{0A2D02A4-E1C7-474D-B19F-EDA2F0F0C5D2}">
      <dgm:prSet/>
      <dgm:spPr/>
      <dgm:t>
        <a:bodyPr/>
        <a:lstStyle/>
        <a:p>
          <a:endParaRPr lang="pl-PL"/>
        </a:p>
      </dgm:t>
    </dgm:pt>
    <dgm:pt modelId="{5FF1D51D-48BA-4FCB-8D6A-6E84B4216BB4}" type="sibTrans" cxnId="{0A2D02A4-E1C7-474D-B19F-EDA2F0F0C5D2}">
      <dgm:prSet/>
      <dgm:spPr/>
      <dgm:t>
        <a:bodyPr/>
        <a:lstStyle/>
        <a:p>
          <a:endParaRPr lang="pl-PL"/>
        </a:p>
      </dgm:t>
    </dgm:pt>
    <dgm:pt modelId="{F9138804-E2B0-4A08-B239-7F13A22581ED}">
      <dgm:prSet custT="1"/>
      <dgm:spPr/>
      <dgm:t>
        <a:bodyPr/>
        <a:lstStyle/>
        <a:p>
          <a:pPr algn="ctr"/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kapitał mobilności: </a:t>
          </a:r>
        </a:p>
        <a:p>
          <a:pPr algn="ctr"/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- max 12 miesięcy w obrębie jednego cyklu studiów;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  <a:p>
          <a:pPr algn="ctr"/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- max 24 miesiące na jednolitych studiach magisterskich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</dgm:t>
    </dgm:pt>
    <dgm:pt modelId="{AA7CE78A-52BA-4F0D-B075-FDB41D89E3CD}" type="parTrans" cxnId="{9852DC94-9050-432F-822F-0221F5BB9A37}">
      <dgm:prSet/>
      <dgm:spPr/>
      <dgm:t>
        <a:bodyPr/>
        <a:lstStyle/>
        <a:p>
          <a:endParaRPr lang="pl-PL"/>
        </a:p>
      </dgm:t>
    </dgm:pt>
    <dgm:pt modelId="{BDDDDD96-55B3-4BC5-8D87-BF9793DF18CD}" type="sibTrans" cxnId="{9852DC94-9050-432F-822F-0221F5BB9A37}">
      <dgm:prSet/>
      <dgm:spPr/>
      <dgm:t>
        <a:bodyPr/>
        <a:lstStyle/>
        <a:p>
          <a:endParaRPr lang="pl-PL"/>
        </a:p>
      </dgm:t>
    </dgm:pt>
    <dgm:pt modelId="{FED4D282-BE55-42B9-A2AE-DB256796556C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po zakwalifikowaniu na studia wyjazd może być realizowany pod warunkiem zaliczenia roku akademickiego poprzedzającego wyjazd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50767A12-B28A-483C-A25C-13D55235A090}" type="parTrans" cxnId="{E8323760-0137-4F9A-A468-DE70F53D2237}">
      <dgm:prSet/>
      <dgm:spPr/>
      <dgm:t>
        <a:bodyPr/>
        <a:lstStyle/>
        <a:p>
          <a:endParaRPr lang="pl-PL"/>
        </a:p>
      </dgm:t>
    </dgm:pt>
    <dgm:pt modelId="{91B0A2F1-7EE2-4865-9C22-7314355C2F2D}" type="sibTrans" cxnId="{E8323760-0137-4F9A-A468-DE70F53D2237}">
      <dgm:prSet/>
      <dgm:spPr/>
      <dgm:t>
        <a:bodyPr/>
        <a:lstStyle/>
        <a:p>
          <a:endParaRPr lang="pl-PL"/>
        </a:p>
      </dgm:t>
    </dgm:pt>
    <dgm:pt modelId="{710C467F-3DF8-494B-AA19-34F9BA222C1F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w przypadku wyjazdu na praktyki po studiach rekrutacja odbywa się na ostatnim roku</a:t>
          </a:r>
          <a:endParaRPr lang="pl-PL" dirty="0"/>
        </a:p>
      </dgm:t>
    </dgm:pt>
    <dgm:pt modelId="{4A66D53B-06E9-4B58-95E3-8420125ECD0F}" type="parTrans" cxnId="{A63D401F-FB2E-45D1-AF32-80869F90E29A}">
      <dgm:prSet/>
      <dgm:spPr/>
      <dgm:t>
        <a:bodyPr/>
        <a:lstStyle/>
        <a:p>
          <a:endParaRPr lang="pl-PL"/>
        </a:p>
      </dgm:t>
    </dgm:pt>
    <dgm:pt modelId="{6D085A81-7391-4747-BE06-B4AE1A52F2D1}" type="sibTrans" cxnId="{A63D401F-FB2E-45D1-AF32-80869F90E29A}">
      <dgm:prSet/>
      <dgm:spPr/>
      <dgm:t>
        <a:bodyPr/>
        <a:lstStyle/>
        <a:p>
          <a:endParaRPr lang="pl-PL"/>
        </a:p>
      </dgm:t>
    </dgm:pt>
    <dgm:pt modelId="{89A061D5-AC26-48F7-B179-CDC143054F13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w przypadku wyjazdu na praktyki po studiach wyjazd musi zakończyć się w ciągu 12 miesięcy od zakończenia studiów</a:t>
          </a:r>
          <a:endParaRPr lang="pl-PL" dirty="0"/>
        </a:p>
      </dgm:t>
    </dgm:pt>
    <dgm:pt modelId="{810E0677-A54A-4D91-AC90-E70934E5E4CC}" type="parTrans" cxnId="{F6899078-1B4B-4C2E-890E-73087B993578}">
      <dgm:prSet/>
      <dgm:spPr/>
      <dgm:t>
        <a:bodyPr/>
        <a:lstStyle/>
        <a:p>
          <a:endParaRPr lang="pl-PL"/>
        </a:p>
      </dgm:t>
    </dgm:pt>
    <dgm:pt modelId="{CDBBC5BF-DA00-4D42-A967-738FC0DCC5A8}" type="sibTrans" cxnId="{F6899078-1B4B-4C2E-890E-73087B993578}">
      <dgm:prSet/>
      <dgm:spPr/>
      <dgm:t>
        <a:bodyPr/>
        <a:lstStyle/>
        <a:p>
          <a:endParaRPr lang="pl-PL"/>
        </a:p>
      </dgm:t>
    </dgm:pt>
    <dgm:pt modelId="{45851850-6AEC-4F11-B461-4F6818E9C90C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w przypadku wielokrotnych wyjazdów na studia wymagana jest jednoroczna przerwa między wyjazdami</a:t>
          </a:r>
          <a:endParaRPr lang="pl-PL" dirty="0"/>
        </a:p>
      </dgm:t>
    </dgm:pt>
    <dgm:pt modelId="{9A7871A5-73D9-47EF-A7CA-7B22A24F7A1D}" type="parTrans" cxnId="{B0A6B879-A03A-4C1D-BF05-337D3F37BC4B}">
      <dgm:prSet/>
      <dgm:spPr/>
      <dgm:t>
        <a:bodyPr/>
        <a:lstStyle/>
        <a:p>
          <a:endParaRPr lang="pl-PL"/>
        </a:p>
      </dgm:t>
    </dgm:pt>
    <dgm:pt modelId="{3622198B-27FE-4AB2-99D4-312114010CE2}" type="sibTrans" cxnId="{B0A6B879-A03A-4C1D-BF05-337D3F37BC4B}">
      <dgm:prSet/>
      <dgm:spPr/>
      <dgm:t>
        <a:bodyPr/>
        <a:lstStyle/>
        <a:p>
          <a:endParaRPr lang="pl-PL"/>
        </a:p>
      </dgm:t>
    </dgm:pt>
    <dgm:pt modelId="{CB602729-AA6F-4072-927A-D0F5CCB70ED1}" type="pres">
      <dgm:prSet presAssocID="{8BBD3CD5-26D5-43EB-A37F-510811BBF236}" presName="Name0" presStyleCnt="0">
        <dgm:presLayoutVars>
          <dgm:dir/>
          <dgm:resizeHandles val="exact"/>
        </dgm:presLayoutVars>
      </dgm:prSet>
      <dgm:spPr/>
    </dgm:pt>
    <dgm:pt modelId="{C62F9BA7-E2EC-4FC7-A7CB-3040467866B6}" type="pres">
      <dgm:prSet presAssocID="{DD62BC56-A85F-4973-91B0-F7DA67D80DFA}" presName="node" presStyleLbl="node1" presStyleIdx="0" presStyleCnt="9">
        <dgm:presLayoutVars>
          <dgm:bulletEnabled val="1"/>
        </dgm:presLayoutVars>
      </dgm:prSet>
      <dgm:spPr/>
    </dgm:pt>
    <dgm:pt modelId="{C441D62F-7E28-4110-B852-20AF0A0F8168}" type="pres">
      <dgm:prSet presAssocID="{ACF96476-72F3-4A83-9544-70451311B598}" presName="sibTrans" presStyleLbl="sibTrans1D1" presStyleIdx="0" presStyleCnt="8"/>
      <dgm:spPr/>
    </dgm:pt>
    <dgm:pt modelId="{D88E3B6A-9FD2-4908-8F70-B21C531C491D}" type="pres">
      <dgm:prSet presAssocID="{ACF96476-72F3-4A83-9544-70451311B598}" presName="connectorText" presStyleLbl="sibTrans1D1" presStyleIdx="0" presStyleCnt="8"/>
      <dgm:spPr/>
    </dgm:pt>
    <dgm:pt modelId="{3D02DA2F-1D1E-440E-ACA1-1C380BF6E69A}" type="pres">
      <dgm:prSet presAssocID="{98AFD6E3-EC9A-4EEA-A87D-D48E01C287A6}" presName="node" presStyleLbl="node1" presStyleIdx="1" presStyleCnt="9">
        <dgm:presLayoutVars>
          <dgm:bulletEnabled val="1"/>
        </dgm:presLayoutVars>
      </dgm:prSet>
      <dgm:spPr/>
    </dgm:pt>
    <dgm:pt modelId="{C4E029AB-E07D-4E5C-A993-C48BFDD0793B}" type="pres">
      <dgm:prSet presAssocID="{D29CBA4C-823B-4584-87C3-92FAC64E6948}" presName="sibTrans" presStyleLbl="sibTrans1D1" presStyleIdx="1" presStyleCnt="8"/>
      <dgm:spPr/>
    </dgm:pt>
    <dgm:pt modelId="{F666C034-68C5-4E91-9DD1-0402283E4AF2}" type="pres">
      <dgm:prSet presAssocID="{D29CBA4C-823B-4584-87C3-92FAC64E6948}" presName="connectorText" presStyleLbl="sibTrans1D1" presStyleIdx="1" presStyleCnt="8"/>
      <dgm:spPr/>
    </dgm:pt>
    <dgm:pt modelId="{45BB75F4-F21B-416B-9D38-EE8ACF1F2356}" type="pres">
      <dgm:prSet presAssocID="{8BD38342-102A-431E-B7EE-1B7E9436CFB2}" presName="node" presStyleLbl="node1" presStyleIdx="2" presStyleCnt="9">
        <dgm:presLayoutVars>
          <dgm:bulletEnabled val="1"/>
        </dgm:presLayoutVars>
      </dgm:prSet>
      <dgm:spPr/>
    </dgm:pt>
    <dgm:pt modelId="{E9465C2C-D230-4F16-9E57-B13112D33762}" type="pres">
      <dgm:prSet presAssocID="{3738E38F-ACA7-4265-8965-4D3EE13A67A1}" presName="sibTrans" presStyleLbl="sibTrans1D1" presStyleIdx="2" presStyleCnt="8"/>
      <dgm:spPr/>
    </dgm:pt>
    <dgm:pt modelId="{025895BC-994E-4A02-BE83-1248CC66CB4A}" type="pres">
      <dgm:prSet presAssocID="{3738E38F-ACA7-4265-8965-4D3EE13A67A1}" presName="connectorText" presStyleLbl="sibTrans1D1" presStyleIdx="2" presStyleCnt="8"/>
      <dgm:spPr/>
    </dgm:pt>
    <dgm:pt modelId="{FE9E4F1B-2ECB-452C-94F3-D941E32F36D9}" type="pres">
      <dgm:prSet presAssocID="{DFB11335-80BD-44C3-8F7B-2A9053F0CFE9}" presName="node" presStyleLbl="node1" presStyleIdx="3" presStyleCnt="9">
        <dgm:presLayoutVars>
          <dgm:bulletEnabled val="1"/>
        </dgm:presLayoutVars>
      </dgm:prSet>
      <dgm:spPr/>
    </dgm:pt>
    <dgm:pt modelId="{357C7359-4696-4B6D-ABEF-EB310FC3249A}" type="pres">
      <dgm:prSet presAssocID="{5FF1D51D-48BA-4FCB-8D6A-6E84B4216BB4}" presName="sibTrans" presStyleLbl="sibTrans1D1" presStyleIdx="3" presStyleCnt="8"/>
      <dgm:spPr/>
    </dgm:pt>
    <dgm:pt modelId="{3CBBE87E-9EEE-4BDC-9927-2C1ED8930B36}" type="pres">
      <dgm:prSet presAssocID="{5FF1D51D-48BA-4FCB-8D6A-6E84B4216BB4}" presName="connectorText" presStyleLbl="sibTrans1D1" presStyleIdx="3" presStyleCnt="8"/>
      <dgm:spPr/>
    </dgm:pt>
    <dgm:pt modelId="{14329072-09BB-4D92-8168-7187034D115F}" type="pres">
      <dgm:prSet presAssocID="{F9138804-E2B0-4A08-B239-7F13A22581ED}" presName="node" presStyleLbl="node1" presStyleIdx="4" presStyleCnt="9">
        <dgm:presLayoutVars>
          <dgm:bulletEnabled val="1"/>
        </dgm:presLayoutVars>
      </dgm:prSet>
      <dgm:spPr/>
    </dgm:pt>
    <dgm:pt modelId="{777717FC-F806-4E8D-81DF-27C5FC125D84}" type="pres">
      <dgm:prSet presAssocID="{BDDDDD96-55B3-4BC5-8D87-BF9793DF18CD}" presName="sibTrans" presStyleLbl="sibTrans1D1" presStyleIdx="4" presStyleCnt="8"/>
      <dgm:spPr/>
    </dgm:pt>
    <dgm:pt modelId="{B32C24D6-B7BB-4344-9BA0-4E99BF3E2C0E}" type="pres">
      <dgm:prSet presAssocID="{BDDDDD96-55B3-4BC5-8D87-BF9793DF18CD}" presName="connectorText" presStyleLbl="sibTrans1D1" presStyleIdx="4" presStyleCnt="8"/>
      <dgm:spPr/>
    </dgm:pt>
    <dgm:pt modelId="{4A83B677-06CE-49AB-BEFA-75349C89C4B4}" type="pres">
      <dgm:prSet presAssocID="{FED4D282-BE55-42B9-A2AE-DB256796556C}" presName="node" presStyleLbl="node1" presStyleIdx="5" presStyleCnt="9">
        <dgm:presLayoutVars>
          <dgm:bulletEnabled val="1"/>
        </dgm:presLayoutVars>
      </dgm:prSet>
      <dgm:spPr/>
    </dgm:pt>
    <dgm:pt modelId="{4698EB8E-4E35-43FD-B936-E6C5B6824927}" type="pres">
      <dgm:prSet presAssocID="{91B0A2F1-7EE2-4865-9C22-7314355C2F2D}" presName="sibTrans" presStyleLbl="sibTrans1D1" presStyleIdx="5" presStyleCnt="8"/>
      <dgm:spPr/>
    </dgm:pt>
    <dgm:pt modelId="{7F0BAE6E-DF20-4B8D-AD3F-B3E2B3A37AC9}" type="pres">
      <dgm:prSet presAssocID="{91B0A2F1-7EE2-4865-9C22-7314355C2F2D}" presName="connectorText" presStyleLbl="sibTrans1D1" presStyleIdx="5" presStyleCnt="8"/>
      <dgm:spPr/>
    </dgm:pt>
    <dgm:pt modelId="{4EE44D8F-8A08-44C1-B724-621373BAE61D}" type="pres">
      <dgm:prSet presAssocID="{710C467F-3DF8-494B-AA19-34F9BA222C1F}" presName="node" presStyleLbl="node1" presStyleIdx="6" presStyleCnt="9">
        <dgm:presLayoutVars>
          <dgm:bulletEnabled val="1"/>
        </dgm:presLayoutVars>
      </dgm:prSet>
      <dgm:spPr/>
    </dgm:pt>
    <dgm:pt modelId="{ABF44B7E-C8C3-4037-8957-9EB45E01284B}" type="pres">
      <dgm:prSet presAssocID="{6D085A81-7391-4747-BE06-B4AE1A52F2D1}" presName="sibTrans" presStyleLbl="sibTrans1D1" presStyleIdx="6" presStyleCnt="8"/>
      <dgm:spPr/>
    </dgm:pt>
    <dgm:pt modelId="{94C5C32D-74C1-4519-BA03-9F64A148D105}" type="pres">
      <dgm:prSet presAssocID="{6D085A81-7391-4747-BE06-B4AE1A52F2D1}" presName="connectorText" presStyleLbl="sibTrans1D1" presStyleIdx="6" presStyleCnt="8"/>
      <dgm:spPr/>
    </dgm:pt>
    <dgm:pt modelId="{B347480D-680C-4D6B-8D10-6D877E7FF407}" type="pres">
      <dgm:prSet presAssocID="{89A061D5-AC26-48F7-B179-CDC143054F13}" presName="node" presStyleLbl="node1" presStyleIdx="7" presStyleCnt="9">
        <dgm:presLayoutVars>
          <dgm:bulletEnabled val="1"/>
        </dgm:presLayoutVars>
      </dgm:prSet>
      <dgm:spPr/>
    </dgm:pt>
    <dgm:pt modelId="{B87CF69A-48F2-4143-A8CE-217C04B53482}" type="pres">
      <dgm:prSet presAssocID="{CDBBC5BF-DA00-4D42-A967-738FC0DCC5A8}" presName="sibTrans" presStyleLbl="sibTrans1D1" presStyleIdx="7" presStyleCnt="8"/>
      <dgm:spPr/>
    </dgm:pt>
    <dgm:pt modelId="{DEEDE59D-3A3D-42F3-BA09-696BBF970824}" type="pres">
      <dgm:prSet presAssocID="{CDBBC5BF-DA00-4D42-A967-738FC0DCC5A8}" presName="connectorText" presStyleLbl="sibTrans1D1" presStyleIdx="7" presStyleCnt="8"/>
      <dgm:spPr/>
    </dgm:pt>
    <dgm:pt modelId="{24E6B86A-83E6-4B95-85A9-1277EE6CF49E}" type="pres">
      <dgm:prSet presAssocID="{45851850-6AEC-4F11-B461-4F6818E9C90C}" presName="node" presStyleLbl="node1" presStyleIdx="8" presStyleCnt="9">
        <dgm:presLayoutVars>
          <dgm:bulletEnabled val="1"/>
        </dgm:presLayoutVars>
      </dgm:prSet>
      <dgm:spPr/>
    </dgm:pt>
  </dgm:ptLst>
  <dgm:cxnLst>
    <dgm:cxn modelId="{FB4B9B00-315F-4729-B382-AEEAECCE71B8}" type="presOf" srcId="{45851850-6AEC-4F11-B461-4F6818E9C90C}" destId="{24E6B86A-83E6-4B95-85A9-1277EE6CF49E}" srcOrd="0" destOrd="0" presId="urn:microsoft.com/office/officeart/2005/8/layout/bProcess3"/>
    <dgm:cxn modelId="{F70BC513-B1D3-4D67-A85B-2937047F94B4}" type="presOf" srcId="{CDBBC5BF-DA00-4D42-A967-738FC0DCC5A8}" destId="{B87CF69A-48F2-4143-A8CE-217C04B53482}" srcOrd="0" destOrd="0" presId="urn:microsoft.com/office/officeart/2005/8/layout/bProcess3"/>
    <dgm:cxn modelId="{A63D401F-FB2E-45D1-AF32-80869F90E29A}" srcId="{8BBD3CD5-26D5-43EB-A37F-510811BBF236}" destId="{710C467F-3DF8-494B-AA19-34F9BA222C1F}" srcOrd="6" destOrd="0" parTransId="{4A66D53B-06E9-4B58-95E3-8420125ECD0F}" sibTransId="{6D085A81-7391-4747-BE06-B4AE1A52F2D1}"/>
    <dgm:cxn modelId="{71AE6221-ACB3-4E61-A809-358674D44534}" type="presOf" srcId="{BDDDDD96-55B3-4BC5-8D87-BF9793DF18CD}" destId="{B32C24D6-B7BB-4344-9BA0-4E99BF3E2C0E}" srcOrd="1" destOrd="0" presId="urn:microsoft.com/office/officeart/2005/8/layout/bProcess3"/>
    <dgm:cxn modelId="{5FBCE932-5E37-46CD-8517-A9D168C1945E}" srcId="{8BBD3CD5-26D5-43EB-A37F-510811BBF236}" destId="{98AFD6E3-EC9A-4EEA-A87D-D48E01C287A6}" srcOrd="1" destOrd="0" parTransId="{834607C1-61B3-4492-B93F-0F9AF9A5A501}" sibTransId="{D29CBA4C-823B-4584-87C3-92FAC64E6948}"/>
    <dgm:cxn modelId="{D8C51A37-E588-4265-A303-C1F9F6444720}" type="presOf" srcId="{ACF96476-72F3-4A83-9544-70451311B598}" destId="{C441D62F-7E28-4110-B852-20AF0A0F8168}" srcOrd="0" destOrd="0" presId="urn:microsoft.com/office/officeart/2005/8/layout/bProcess3"/>
    <dgm:cxn modelId="{0F909B3E-B0A1-4DB9-B416-C2CDBBBFB174}" type="presOf" srcId="{8BD38342-102A-431E-B7EE-1B7E9436CFB2}" destId="{45BB75F4-F21B-416B-9D38-EE8ACF1F2356}" srcOrd="0" destOrd="0" presId="urn:microsoft.com/office/officeart/2005/8/layout/bProcess3"/>
    <dgm:cxn modelId="{9F11E93E-6AC6-4E61-AF79-F60E64997867}" type="presOf" srcId="{DD62BC56-A85F-4973-91B0-F7DA67D80DFA}" destId="{C62F9BA7-E2EC-4FC7-A7CB-3040467866B6}" srcOrd="0" destOrd="0" presId="urn:microsoft.com/office/officeart/2005/8/layout/bProcess3"/>
    <dgm:cxn modelId="{819C123F-D09E-4B2A-9A9E-9CA5DA723535}" type="presOf" srcId="{D29CBA4C-823B-4584-87C3-92FAC64E6948}" destId="{F666C034-68C5-4E91-9DD1-0402283E4AF2}" srcOrd="1" destOrd="0" presId="urn:microsoft.com/office/officeart/2005/8/layout/bProcess3"/>
    <dgm:cxn modelId="{42AF765E-6864-4D17-B20F-A0366FC38281}" type="presOf" srcId="{91B0A2F1-7EE2-4865-9C22-7314355C2F2D}" destId="{4698EB8E-4E35-43FD-B936-E6C5B6824927}" srcOrd="0" destOrd="0" presId="urn:microsoft.com/office/officeart/2005/8/layout/bProcess3"/>
    <dgm:cxn modelId="{E8323760-0137-4F9A-A468-DE70F53D2237}" srcId="{8BBD3CD5-26D5-43EB-A37F-510811BBF236}" destId="{FED4D282-BE55-42B9-A2AE-DB256796556C}" srcOrd="5" destOrd="0" parTransId="{50767A12-B28A-483C-A25C-13D55235A090}" sibTransId="{91B0A2F1-7EE2-4865-9C22-7314355C2F2D}"/>
    <dgm:cxn modelId="{94E30861-6B77-4007-ACC8-7BF7719D2691}" type="presOf" srcId="{89A061D5-AC26-48F7-B179-CDC143054F13}" destId="{B347480D-680C-4D6B-8D10-6D877E7FF407}" srcOrd="0" destOrd="0" presId="urn:microsoft.com/office/officeart/2005/8/layout/bProcess3"/>
    <dgm:cxn modelId="{FA108E46-A9F6-49DB-A9B4-9DA09DD6322A}" type="presOf" srcId="{CDBBC5BF-DA00-4D42-A967-738FC0DCC5A8}" destId="{DEEDE59D-3A3D-42F3-BA09-696BBF970824}" srcOrd="1" destOrd="0" presId="urn:microsoft.com/office/officeart/2005/8/layout/bProcess3"/>
    <dgm:cxn modelId="{768DEC66-63FD-4ED1-A326-4ED126EBF98C}" type="presOf" srcId="{BDDDDD96-55B3-4BC5-8D87-BF9793DF18CD}" destId="{777717FC-F806-4E8D-81DF-27C5FC125D84}" srcOrd="0" destOrd="0" presId="urn:microsoft.com/office/officeart/2005/8/layout/bProcess3"/>
    <dgm:cxn modelId="{2C5B6674-6A0E-4C12-AE57-B5A680897AC6}" type="presOf" srcId="{8BBD3CD5-26D5-43EB-A37F-510811BBF236}" destId="{CB602729-AA6F-4072-927A-D0F5CCB70ED1}" srcOrd="0" destOrd="0" presId="urn:microsoft.com/office/officeart/2005/8/layout/bProcess3"/>
    <dgm:cxn modelId="{F6899078-1B4B-4C2E-890E-73087B993578}" srcId="{8BBD3CD5-26D5-43EB-A37F-510811BBF236}" destId="{89A061D5-AC26-48F7-B179-CDC143054F13}" srcOrd="7" destOrd="0" parTransId="{810E0677-A54A-4D91-AC90-E70934E5E4CC}" sibTransId="{CDBBC5BF-DA00-4D42-A967-738FC0DCC5A8}"/>
    <dgm:cxn modelId="{B0A6B879-A03A-4C1D-BF05-337D3F37BC4B}" srcId="{8BBD3CD5-26D5-43EB-A37F-510811BBF236}" destId="{45851850-6AEC-4F11-B461-4F6818E9C90C}" srcOrd="8" destOrd="0" parTransId="{9A7871A5-73D9-47EF-A7CA-7B22A24F7A1D}" sibTransId="{3622198B-27FE-4AB2-99D4-312114010CE2}"/>
    <dgm:cxn modelId="{62D7EA80-E292-440C-A559-724C2831CFF2}" type="presOf" srcId="{F9138804-E2B0-4A08-B239-7F13A22581ED}" destId="{14329072-09BB-4D92-8168-7187034D115F}" srcOrd="0" destOrd="0" presId="urn:microsoft.com/office/officeart/2005/8/layout/bProcess3"/>
    <dgm:cxn modelId="{38F20582-AD97-43C8-8FDB-9B7937476D9B}" type="presOf" srcId="{FED4D282-BE55-42B9-A2AE-DB256796556C}" destId="{4A83B677-06CE-49AB-BEFA-75349C89C4B4}" srcOrd="0" destOrd="0" presId="urn:microsoft.com/office/officeart/2005/8/layout/bProcess3"/>
    <dgm:cxn modelId="{727CEE90-18F6-498F-8E46-4A3D36A8C958}" type="presOf" srcId="{6D085A81-7391-4747-BE06-B4AE1A52F2D1}" destId="{94C5C32D-74C1-4519-BA03-9F64A148D105}" srcOrd="1" destOrd="0" presId="urn:microsoft.com/office/officeart/2005/8/layout/bProcess3"/>
    <dgm:cxn modelId="{9852DC94-9050-432F-822F-0221F5BB9A37}" srcId="{8BBD3CD5-26D5-43EB-A37F-510811BBF236}" destId="{F9138804-E2B0-4A08-B239-7F13A22581ED}" srcOrd="4" destOrd="0" parTransId="{AA7CE78A-52BA-4F0D-B075-FDB41D89E3CD}" sibTransId="{BDDDDD96-55B3-4BC5-8D87-BF9793DF18CD}"/>
    <dgm:cxn modelId="{01262E95-5AF8-4C32-A554-20365ED6C3BD}" type="presOf" srcId="{DFB11335-80BD-44C3-8F7B-2A9053F0CFE9}" destId="{FE9E4F1B-2ECB-452C-94F3-D941E32F36D9}" srcOrd="0" destOrd="0" presId="urn:microsoft.com/office/officeart/2005/8/layout/bProcess3"/>
    <dgm:cxn modelId="{67971A9C-0DB7-4522-96E0-03BB28E7C2BF}" type="presOf" srcId="{98AFD6E3-EC9A-4EEA-A87D-D48E01C287A6}" destId="{3D02DA2F-1D1E-440E-ACA1-1C380BF6E69A}" srcOrd="0" destOrd="0" presId="urn:microsoft.com/office/officeart/2005/8/layout/bProcess3"/>
    <dgm:cxn modelId="{0A2D02A4-E1C7-474D-B19F-EDA2F0F0C5D2}" srcId="{8BBD3CD5-26D5-43EB-A37F-510811BBF236}" destId="{DFB11335-80BD-44C3-8F7B-2A9053F0CFE9}" srcOrd="3" destOrd="0" parTransId="{4E57DA26-B6B2-40D1-9ED7-4DDFD34F0085}" sibTransId="{5FF1D51D-48BA-4FCB-8D6A-6E84B4216BB4}"/>
    <dgm:cxn modelId="{754704AF-1114-4EC7-995B-42DFD90BEDD2}" type="presOf" srcId="{5FF1D51D-48BA-4FCB-8D6A-6E84B4216BB4}" destId="{357C7359-4696-4B6D-ABEF-EB310FC3249A}" srcOrd="0" destOrd="0" presId="urn:microsoft.com/office/officeart/2005/8/layout/bProcess3"/>
    <dgm:cxn modelId="{2F63E1B3-8555-4C08-AF9A-F6A7ABD92122}" type="presOf" srcId="{91B0A2F1-7EE2-4865-9C22-7314355C2F2D}" destId="{7F0BAE6E-DF20-4B8D-AD3F-B3E2B3A37AC9}" srcOrd="1" destOrd="0" presId="urn:microsoft.com/office/officeart/2005/8/layout/bProcess3"/>
    <dgm:cxn modelId="{C1EA3CB9-1F0E-4D7E-A23C-91AC1F9DEDE3}" type="presOf" srcId="{3738E38F-ACA7-4265-8965-4D3EE13A67A1}" destId="{025895BC-994E-4A02-BE83-1248CC66CB4A}" srcOrd="1" destOrd="0" presId="urn:microsoft.com/office/officeart/2005/8/layout/bProcess3"/>
    <dgm:cxn modelId="{526F5FD4-EBB7-4DA2-93B0-26D57A1FE3AC}" type="presOf" srcId="{5FF1D51D-48BA-4FCB-8D6A-6E84B4216BB4}" destId="{3CBBE87E-9EEE-4BDC-9927-2C1ED8930B36}" srcOrd="1" destOrd="0" presId="urn:microsoft.com/office/officeart/2005/8/layout/bProcess3"/>
    <dgm:cxn modelId="{78A875D4-5229-40A0-99BC-CB451F81702A}" type="presOf" srcId="{3738E38F-ACA7-4265-8965-4D3EE13A67A1}" destId="{E9465C2C-D230-4F16-9E57-B13112D33762}" srcOrd="0" destOrd="0" presId="urn:microsoft.com/office/officeart/2005/8/layout/bProcess3"/>
    <dgm:cxn modelId="{C16435D5-DC6D-459E-A286-D17C7C8EDB2B}" type="presOf" srcId="{ACF96476-72F3-4A83-9544-70451311B598}" destId="{D88E3B6A-9FD2-4908-8F70-B21C531C491D}" srcOrd="1" destOrd="0" presId="urn:microsoft.com/office/officeart/2005/8/layout/bProcess3"/>
    <dgm:cxn modelId="{9A8A18E3-97F2-4502-8746-641AE6719908}" type="presOf" srcId="{710C467F-3DF8-494B-AA19-34F9BA222C1F}" destId="{4EE44D8F-8A08-44C1-B724-621373BAE61D}" srcOrd="0" destOrd="0" presId="urn:microsoft.com/office/officeart/2005/8/layout/bProcess3"/>
    <dgm:cxn modelId="{1158E8E8-7621-4847-9ECA-D7E5FEEDDDAB}" type="presOf" srcId="{D29CBA4C-823B-4584-87C3-92FAC64E6948}" destId="{C4E029AB-E07D-4E5C-A993-C48BFDD0793B}" srcOrd="0" destOrd="0" presId="urn:microsoft.com/office/officeart/2005/8/layout/bProcess3"/>
    <dgm:cxn modelId="{0B0B63ED-5704-457D-8D4E-1A74EAF49DFF}" srcId="{8BBD3CD5-26D5-43EB-A37F-510811BBF236}" destId="{8BD38342-102A-431E-B7EE-1B7E9436CFB2}" srcOrd="2" destOrd="0" parTransId="{014A73D7-73F9-4446-87B5-7A9E5028700F}" sibTransId="{3738E38F-ACA7-4265-8965-4D3EE13A67A1}"/>
    <dgm:cxn modelId="{7F50A5F6-8D4D-4276-A78A-AB4D38BEBFF9}" srcId="{8BBD3CD5-26D5-43EB-A37F-510811BBF236}" destId="{DD62BC56-A85F-4973-91B0-F7DA67D80DFA}" srcOrd="0" destOrd="0" parTransId="{1F96E81E-0F9C-4B10-992E-717EBB7B6771}" sibTransId="{ACF96476-72F3-4A83-9544-70451311B598}"/>
    <dgm:cxn modelId="{226CE3FD-2666-482F-A91E-6187D3ED0AD2}" type="presOf" srcId="{6D085A81-7391-4747-BE06-B4AE1A52F2D1}" destId="{ABF44B7E-C8C3-4037-8957-9EB45E01284B}" srcOrd="0" destOrd="0" presId="urn:microsoft.com/office/officeart/2005/8/layout/bProcess3"/>
    <dgm:cxn modelId="{8B7B65EF-E31E-433D-96F6-0BD225E9C068}" type="presParOf" srcId="{CB602729-AA6F-4072-927A-D0F5CCB70ED1}" destId="{C62F9BA7-E2EC-4FC7-A7CB-3040467866B6}" srcOrd="0" destOrd="0" presId="urn:microsoft.com/office/officeart/2005/8/layout/bProcess3"/>
    <dgm:cxn modelId="{14323143-D973-4D09-82E0-BE1E0A61FC25}" type="presParOf" srcId="{CB602729-AA6F-4072-927A-D0F5CCB70ED1}" destId="{C441D62F-7E28-4110-B852-20AF0A0F8168}" srcOrd="1" destOrd="0" presId="urn:microsoft.com/office/officeart/2005/8/layout/bProcess3"/>
    <dgm:cxn modelId="{02C4CCD9-0882-4676-B7E0-0F842024197C}" type="presParOf" srcId="{C441D62F-7E28-4110-B852-20AF0A0F8168}" destId="{D88E3B6A-9FD2-4908-8F70-B21C531C491D}" srcOrd="0" destOrd="0" presId="urn:microsoft.com/office/officeart/2005/8/layout/bProcess3"/>
    <dgm:cxn modelId="{41B419C2-8D1B-4956-ADCF-AC7801F096B7}" type="presParOf" srcId="{CB602729-AA6F-4072-927A-D0F5CCB70ED1}" destId="{3D02DA2F-1D1E-440E-ACA1-1C380BF6E69A}" srcOrd="2" destOrd="0" presId="urn:microsoft.com/office/officeart/2005/8/layout/bProcess3"/>
    <dgm:cxn modelId="{DE5FEDCE-A3AA-4B34-97CC-0DF25269C046}" type="presParOf" srcId="{CB602729-AA6F-4072-927A-D0F5CCB70ED1}" destId="{C4E029AB-E07D-4E5C-A993-C48BFDD0793B}" srcOrd="3" destOrd="0" presId="urn:microsoft.com/office/officeart/2005/8/layout/bProcess3"/>
    <dgm:cxn modelId="{90CA764B-4D5A-431E-A586-39FF854B0D24}" type="presParOf" srcId="{C4E029AB-E07D-4E5C-A993-C48BFDD0793B}" destId="{F666C034-68C5-4E91-9DD1-0402283E4AF2}" srcOrd="0" destOrd="0" presId="urn:microsoft.com/office/officeart/2005/8/layout/bProcess3"/>
    <dgm:cxn modelId="{68DC4036-B3D7-45DC-8D51-8891DB088260}" type="presParOf" srcId="{CB602729-AA6F-4072-927A-D0F5CCB70ED1}" destId="{45BB75F4-F21B-416B-9D38-EE8ACF1F2356}" srcOrd="4" destOrd="0" presId="urn:microsoft.com/office/officeart/2005/8/layout/bProcess3"/>
    <dgm:cxn modelId="{B4D28386-59EA-4D15-B22C-3DD8A101FA20}" type="presParOf" srcId="{CB602729-AA6F-4072-927A-D0F5CCB70ED1}" destId="{E9465C2C-D230-4F16-9E57-B13112D33762}" srcOrd="5" destOrd="0" presId="urn:microsoft.com/office/officeart/2005/8/layout/bProcess3"/>
    <dgm:cxn modelId="{1421B29F-BD4F-4046-846C-D7FC98AD94C6}" type="presParOf" srcId="{E9465C2C-D230-4F16-9E57-B13112D33762}" destId="{025895BC-994E-4A02-BE83-1248CC66CB4A}" srcOrd="0" destOrd="0" presId="urn:microsoft.com/office/officeart/2005/8/layout/bProcess3"/>
    <dgm:cxn modelId="{71D9408D-6590-48AA-9522-4B451F79BD52}" type="presParOf" srcId="{CB602729-AA6F-4072-927A-D0F5CCB70ED1}" destId="{FE9E4F1B-2ECB-452C-94F3-D941E32F36D9}" srcOrd="6" destOrd="0" presId="urn:microsoft.com/office/officeart/2005/8/layout/bProcess3"/>
    <dgm:cxn modelId="{8CE40B65-9B2F-41FD-AB9B-844722D78731}" type="presParOf" srcId="{CB602729-AA6F-4072-927A-D0F5CCB70ED1}" destId="{357C7359-4696-4B6D-ABEF-EB310FC3249A}" srcOrd="7" destOrd="0" presId="urn:microsoft.com/office/officeart/2005/8/layout/bProcess3"/>
    <dgm:cxn modelId="{38FF98CE-80CB-4FD4-9D0E-B0AFF57F6D80}" type="presParOf" srcId="{357C7359-4696-4B6D-ABEF-EB310FC3249A}" destId="{3CBBE87E-9EEE-4BDC-9927-2C1ED8930B36}" srcOrd="0" destOrd="0" presId="urn:microsoft.com/office/officeart/2005/8/layout/bProcess3"/>
    <dgm:cxn modelId="{7D9A184B-BB4F-47D6-AAA3-A721B01F4AAE}" type="presParOf" srcId="{CB602729-AA6F-4072-927A-D0F5CCB70ED1}" destId="{14329072-09BB-4D92-8168-7187034D115F}" srcOrd="8" destOrd="0" presId="urn:microsoft.com/office/officeart/2005/8/layout/bProcess3"/>
    <dgm:cxn modelId="{3BD51451-3EE0-466E-A14F-B5831AC1B712}" type="presParOf" srcId="{CB602729-AA6F-4072-927A-D0F5CCB70ED1}" destId="{777717FC-F806-4E8D-81DF-27C5FC125D84}" srcOrd="9" destOrd="0" presId="urn:microsoft.com/office/officeart/2005/8/layout/bProcess3"/>
    <dgm:cxn modelId="{030E0854-D435-487B-94A1-67A45B5754BF}" type="presParOf" srcId="{777717FC-F806-4E8D-81DF-27C5FC125D84}" destId="{B32C24D6-B7BB-4344-9BA0-4E99BF3E2C0E}" srcOrd="0" destOrd="0" presId="urn:microsoft.com/office/officeart/2005/8/layout/bProcess3"/>
    <dgm:cxn modelId="{8D56BB86-C16D-47E6-B2BB-F8AADBB49D56}" type="presParOf" srcId="{CB602729-AA6F-4072-927A-D0F5CCB70ED1}" destId="{4A83B677-06CE-49AB-BEFA-75349C89C4B4}" srcOrd="10" destOrd="0" presId="urn:microsoft.com/office/officeart/2005/8/layout/bProcess3"/>
    <dgm:cxn modelId="{8F5C25BB-E2B9-45BE-86F5-57F125F5D3EC}" type="presParOf" srcId="{CB602729-AA6F-4072-927A-D0F5CCB70ED1}" destId="{4698EB8E-4E35-43FD-B936-E6C5B6824927}" srcOrd="11" destOrd="0" presId="urn:microsoft.com/office/officeart/2005/8/layout/bProcess3"/>
    <dgm:cxn modelId="{B73AF4B8-977E-4A9F-A288-9EDCA9F98139}" type="presParOf" srcId="{4698EB8E-4E35-43FD-B936-E6C5B6824927}" destId="{7F0BAE6E-DF20-4B8D-AD3F-B3E2B3A37AC9}" srcOrd="0" destOrd="0" presId="urn:microsoft.com/office/officeart/2005/8/layout/bProcess3"/>
    <dgm:cxn modelId="{CFEB7AE3-19C8-492B-B7F9-4703ED17F72C}" type="presParOf" srcId="{CB602729-AA6F-4072-927A-D0F5CCB70ED1}" destId="{4EE44D8F-8A08-44C1-B724-621373BAE61D}" srcOrd="12" destOrd="0" presId="urn:microsoft.com/office/officeart/2005/8/layout/bProcess3"/>
    <dgm:cxn modelId="{C3BBB385-9060-4FD0-A421-AD73C14B7D68}" type="presParOf" srcId="{CB602729-AA6F-4072-927A-D0F5CCB70ED1}" destId="{ABF44B7E-C8C3-4037-8957-9EB45E01284B}" srcOrd="13" destOrd="0" presId="urn:microsoft.com/office/officeart/2005/8/layout/bProcess3"/>
    <dgm:cxn modelId="{ACA78CE3-0DAE-4491-B187-BE1E7E13FB28}" type="presParOf" srcId="{ABF44B7E-C8C3-4037-8957-9EB45E01284B}" destId="{94C5C32D-74C1-4519-BA03-9F64A148D105}" srcOrd="0" destOrd="0" presId="urn:microsoft.com/office/officeart/2005/8/layout/bProcess3"/>
    <dgm:cxn modelId="{6F74BEB9-4DA0-4CAD-8EC5-939CE89103E9}" type="presParOf" srcId="{CB602729-AA6F-4072-927A-D0F5CCB70ED1}" destId="{B347480D-680C-4D6B-8D10-6D877E7FF407}" srcOrd="14" destOrd="0" presId="urn:microsoft.com/office/officeart/2005/8/layout/bProcess3"/>
    <dgm:cxn modelId="{7A133EE7-545E-4F64-B27D-ADBEBDB2D0A1}" type="presParOf" srcId="{CB602729-AA6F-4072-927A-D0F5CCB70ED1}" destId="{B87CF69A-48F2-4143-A8CE-217C04B53482}" srcOrd="15" destOrd="0" presId="urn:microsoft.com/office/officeart/2005/8/layout/bProcess3"/>
    <dgm:cxn modelId="{E207846D-F5F3-441A-B4CE-93CE43A0F4EB}" type="presParOf" srcId="{B87CF69A-48F2-4143-A8CE-217C04B53482}" destId="{DEEDE59D-3A3D-42F3-BA09-696BBF970824}" srcOrd="0" destOrd="0" presId="urn:microsoft.com/office/officeart/2005/8/layout/bProcess3"/>
    <dgm:cxn modelId="{75CE30A8-0301-48EC-9358-C3665E82E140}" type="presParOf" srcId="{CB602729-AA6F-4072-927A-D0F5CCB70ED1}" destId="{24E6B86A-83E6-4B95-85A9-1277EE6CF49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48B819-AC0B-4823-8489-42C9294C1DE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05B10E-51CD-4C35-9937-CFBCDAF27A98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STWÓRZ KONTO</a:t>
          </a:r>
        </a:p>
      </dgm:t>
    </dgm:pt>
    <dgm:pt modelId="{A854FE7E-4E3D-4673-ACEA-F4090F813242}" type="parTrans" cxnId="{BEF3EE9A-5947-44D4-AF64-FD77CF46A80A}">
      <dgm:prSet/>
      <dgm:spPr/>
      <dgm:t>
        <a:bodyPr/>
        <a:lstStyle/>
        <a:p>
          <a:endParaRPr lang="pl-PL"/>
        </a:p>
      </dgm:t>
    </dgm:pt>
    <dgm:pt modelId="{B6F5FE81-D1A1-4D04-8F26-060F4107FDF6}" type="sibTrans" cxnId="{BEF3EE9A-5947-44D4-AF64-FD77CF46A80A}">
      <dgm:prSet/>
      <dgm:spPr/>
      <dgm:t>
        <a:bodyPr/>
        <a:lstStyle/>
        <a:p>
          <a:endParaRPr lang="pl-PL"/>
        </a:p>
      </dgm:t>
    </dgm:pt>
    <dgm:pt modelId="{A4A24DB3-46A6-41D2-8C93-4506264F17EC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Char char="§"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STUDIA</a:t>
          </a:r>
          <a:endParaRPr lang="pl-PL" sz="1100" b="1" dirty="0"/>
        </a:p>
      </dgm:t>
    </dgm:pt>
    <dgm:pt modelId="{5E7C428C-09C1-4A1D-9360-FAE3B07022F4}" type="parTrans" cxnId="{8B9A2ED4-87CC-4542-946F-122E0E2665C9}">
      <dgm:prSet/>
      <dgm:spPr/>
      <dgm:t>
        <a:bodyPr/>
        <a:lstStyle/>
        <a:p>
          <a:endParaRPr lang="pl-PL"/>
        </a:p>
      </dgm:t>
    </dgm:pt>
    <dgm:pt modelId="{FD9252FB-F2E1-4BDF-9E11-B6B0BE1B91F0}" type="sibTrans" cxnId="{8B9A2ED4-87CC-4542-946F-122E0E2665C9}">
      <dgm:prSet/>
      <dgm:spPr/>
      <dgm:t>
        <a:bodyPr/>
        <a:lstStyle/>
        <a:p>
          <a:endParaRPr lang="pl-PL"/>
        </a:p>
      </dgm:t>
    </dgm:pt>
    <dgm:pt modelId="{3E4624DC-0F97-4A9B-B259-AD47F6B9EA8A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KROK 1</a:t>
          </a:r>
        </a:p>
      </dgm:t>
    </dgm:pt>
    <dgm:pt modelId="{A4661930-374F-4885-8F65-E00800C2E51B}" type="parTrans" cxnId="{F8882B30-F373-4AF7-B354-15A7C23E1C47}">
      <dgm:prSet/>
      <dgm:spPr/>
      <dgm:t>
        <a:bodyPr/>
        <a:lstStyle/>
        <a:p>
          <a:endParaRPr lang="pl-PL"/>
        </a:p>
      </dgm:t>
    </dgm:pt>
    <dgm:pt modelId="{E82AA0A4-D70C-4B6A-8E96-F735459DD085}" type="sibTrans" cxnId="{F8882B30-F373-4AF7-B354-15A7C23E1C47}">
      <dgm:prSet/>
      <dgm:spPr/>
      <dgm:t>
        <a:bodyPr/>
        <a:lstStyle/>
        <a:p>
          <a:endParaRPr lang="pl-PL"/>
        </a:p>
      </dgm:t>
    </dgm:pt>
    <dgm:pt modelId="{E9D9355C-3780-42E9-8A9D-D6040EB3163F}">
      <dgm:prSet phldrT="[Tekst]" custT="1"/>
      <dgm:spPr/>
      <dgm:t>
        <a:bodyPr/>
        <a:lstStyle/>
        <a:p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Dane osobowe</a:t>
          </a:r>
        </a:p>
      </dgm:t>
    </dgm:pt>
    <dgm:pt modelId="{4DAC675B-0A51-4FA4-B63E-27B1F07F76D8}" type="parTrans" cxnId="{2C012766-4C80-46DA-8507-ACB27C3F6B86}">
      <dgm:prSet/>
      <dgm:spPr/>
      <dgm:t>
        <a:bodyPr/>
        <a:lstStyle/>
        <a:p>
          <a:endParaRPr lang="pl-PL"/>
        </a:p>
      </dgm:t>
    </dgm:pt>
    <dgm:pt modelId="{7AC29C7A-7B10-4FC2-AA32-A9E4888F1472}" type="sibTrans" cxnId="{2C012766-4C80-46DA-8507-ACB27C3F6B86}">
      <dgm:prSet/>
      <dgm:spPr/>
      <dgm:t>
        <a:bodyPr/>
        <a:lstStyle/>
        <a:p>
          <a:endParaRPr lang="pl-PL"/>
        </a:p>
      </dgm:t>
    </dgm:pt>
    <dgm:pt modelId="{15908B83-B44C-4EB4-9FE2-B36BC0713D7A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KROK 2 DODAJ DOKUMENTY</a:t>
          </a:r>
        </a:p>
      </dgm:t>
    </dgm:pt>
    <dgm:pt modelId="{3EFAA397-7F7C-466E-9755-47467F790A0F}" type="parTrans" cxnId="{E9E159DE-364E-4D86-B80D-E47BA7B9932C}">
      <dgm:prSet/>
      <dgm:spPr/>
      <dgm:t>
        <a:bodyPr/>
        <a:lstStyle/>
        <a:p>
          <a:endParaRPr lang="pl-PL"/>
        </a:p>
      </dgm:t>
    </dgm:pt>
    <dgm:pt modelId="{3E567CEA-C02E-4DCC-8B5F-481C6A43F46A}" type="sibTrans" cxnId="{E9E159DE-364E-4D86-B80D-E47BA7B9932C}">
      <dgm:prSet/>
      <dgm:spPr/>
      <dgm:t>
        <a:bodyPr/>
        <a:lstStyle/>
        <a:p>
          <a:endParaRPr lang="pl-PL"/>
        </a:p>
      </dgm:t>
    </dgm:pt>
    <dgm:pt modelId="{807D37DE-AAE3-421D-AC22-9533789399D1}">
      <dgm:prSet phldrT="[Tekst]" custT="1"/>
      <dgm:spPr/>
      <dgm:t>
        <a:bodyPr/>
        <a:lstStyle/>
        <a:p>
          <a:endParaRPr lang="pl-PL" sz="10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DEF89-0B38-4372-BE07-CD854632CC4F}" type="parTrans" cxnId="{3B211105-6D7C-4210-937E-FEAD84F9E3F6}">
      <dgm:prSet/>
      <dgm:spPr/>
      <dgm:t>
        <a:bodyPr/>
        <a:lstStyle/>
        <a:p>
          <a:endParaRPr lang="pl-PL"/>
        </a:p>
      </dgm:t>
    </dgm:pt>
    <dgm:pt modelId="{0A67B7BC-59B7-44C2-AA75-CDB7D66E2DE0}" type="sibTrans" cxnId="{3B211105-6D7C-4210-937E-FEAD84F9E3F6}">
      <dgm:prSet/>
      <dgm:spPr/>
      <dgm:t>
        <a:bodyPr/>
        <a:lstStyle/>
        <a:p>
          <a:endParaRPr lang="pl-PL"/>
        </a:p>
      </dgm:t>
    </dgm:pt>
    <dgm:pt modelId="{F0C8ED5B-3F5F-403B-B4C3-11B44725BCC6}">
      <dgm:prSet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KROK 2 ZAPISZ SIĘ NA EGZAMIN JĘZYKOWY </a:t>
          </a:r>
        </a:p>
      </dgm:t>
    </dgm:pt>
    <dgm:pt modelId="{7BA525A4-20D7-46EA-9836-6D93889CBE7D}" type="parTrans" cxnId="{FE91000E-3D59-4E16-B4CA-939087FB8E4A}">
      <dgm:prSet/>
      <dgm:spPr/>
      <dgm:t>
        <a:bodyPr/>
        <a:lstStyle/>
        <a:p>
          <a:endParaRPr lang="pl-PL"/>
        </a:p>
      </dgm:t>
    </dgm:pt>
    <dgm:pt modelId="{491D091B-A4F4-4133-B027-8673F4813A77}" type="sibTrans" cxnId="{FE91000E-3D59-4E16-B4CA-939087FB8E4A}">
      <dgm:prSet/>
      <dgm:spPr/>
      <dgm:t>
        <a:bodyPr/>
        <a:lstStyle/>
        <a:p>
          <a:endParaRPr lang="pl-PL"/>
        </a:p>
      </dgm:t>
    </dgm:pt>
    <dgm:pt modelId="{F8CFB9B5-668C-4844-865C-C72C9F4CBCCE}">
      <dgm:prSet phldrT="[Tekst]" custT="1"/>
      <dgm:spPr/>
      <dgm:t>
        <a:bodyPr/>
        <a:lstStyle/>
        <a:p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Wybór miejsca:</a:t>
          </a:r>
        </a:p>
      </dgm:t>
    </dgm:pt>
    <dgm:pt modelId="{99B0AC98-C0F2-4933-A039-DBD344615678}" type="parTrans" cxnId="{24D2BF44-6EC7-450E-B33E-692D7E9F0735}">
      <dgm:prSet/>
      <dgm:spPr/>
      <dgm:t>
        <a:bodyPr/>
        <a:lstStyle/>
        <a:p>
          <a:endParaRPr lang="pl-PL"/>
        </a:p>
      </dgm:t>
    </dgm:pt>
    <dgm:pt modelId="{4CC81CD8-D361-4985-981B-DB8A80E0C489}" type="sibTrans" cxnId="{24D2BF44-6EC7-450E-B33E-692D7E9F0735}">
      <dgm:prSet/>
      <dgm:spPr/>
      <dgm:t>
        <a:bodyPr/>
        <a:lstStyle/>
        <a:p>
          <a:endParaRPr lang="pl-PL"/>
        </a:p>
      </dgm:t>
    </dgm:pt>
    <dgm:pt modelId="{ACCD0BC3-E3B0-48C1-807A-C08208CD67D0}">
      <dgm:prSet phldrT="[Tekst]" custT="1"/>
      <dgm:spPr/>
      <dgm:t>
        <a:bodyPr/>
        <a:lstStyle/>
        <a:p>
          <a:endParaRPr lang="pl-PL" sz="1000" dirty="0"/>
        </a:p>
      </dgm:t>
    </dgm:pt>
    <dgm:pt modelId="{CE58602B-A2E7-4A17-920A-9C37F8F9CE9B}" type="parTrans" cxnId="{662983FA-EFBA-4999-B255-AE8A21DF05A2}">
      <dgm:prSet/>
      <dgm:spPr/>
      <dgm:t>
        <a:bodyPr/>
        <a:lstStyle/>
        <a:p>
          <a:endParaRPr lang="pl-PL"/>
        </a:p>
      </dgm:t>
    </dgm:pt>
    <dgm:pt modelId="{8323DB3B-C2A7-4903-955A-9306D52D4E62}" type="sibTrans" cxnId="{662983FA-EFBA-4999-B255-AE8A21DF05A2}">
      <dgm:prSet/>
      <dgm:spPr/>
      <dgm:t>
        <a:bodyPr/>
        <a:lstStyle/>
        <a:p>
          <a:endParaRPr lang="pl-PL"/>
        </a:p>
      </dgm:t>
    </dgm:pt>
    <dgm:pt modelId="{216160F9-2AD0-4DAE-9300-04CF9DD1C218}">
      <dgm:prSet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PRAKTYKI w czasie studiów i po studiach</a:t>
          </a: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7C1BC980-6216-4C6A-9E9D-CB0A0FDF373E}" type="parTrans" cxnId="{1156EBC0-4324-4845-984E-DCFD77D525CE}">
      <dgm:prSet/>
      <dgm:spPr/>
      <dgm:t>
        <a:bodyPr/>
        <a:lstStyle/>
        <a:p>
          <a:endParaRPr lang="pl-PL"/>
        </a:p>
      </dgm:t>
    </dgm:pt>
    <dgm:pt modelId="{69B15BCC-4037-4D4A-B1A3-98A80EE248DF}" type="sibTrans" cxnId="{1156EBC0-4324-4845-984E-DCFD77D525CE}">
      <dgm:prSet/>
      <dgm:spPr/>
      <dgm:t>
        <a:bodyPr/>
        <a:lstStyle/>
        <a:p>
          <a:endParaRPr lang="pl-PL"/>
        </a:p>
      </dgm:t>
    </dgm:pt>
    <dgm:pt modelId="{F4289915-11B1-4972-8783-E093BB5216EE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1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76DC0-FC62-4FE8-A0B1-06EE9603190A}" type="parTrans" cxnId="{81A64838-CDF3-459B-8F18-3BB85C593001}">
      <dgm:prSet/>
      <dgm:spPr/>
      <dgm:t>
        <a:bodyPr/>
        <a:lstStyle/>
        <a:p>
          <a:endParaRPr lang="pl-PL"/>
        </a:p>
      </dgm:t>
    </dgm:pt>
    <dgm:pt modelId="{596329A6-9110-4E5A-9C6D-8C394E1E71CD}" type="sibTrans" cxnId="{81A64838-CDF3-459B-8F18-3BB85C593001}">
      <dgm:prSet/>
      <dgm:spPr/>
      <dgm:t>
        <a:bodyPr/>
        <a:lstStyle/>
        <a:p>
          <a:endParaRPr lang="pl-PL"/>
        </a:p>
      </dgm:t>
    </dgm:pt>
    <dgm:pt modelId="{717DD276-0E09-4CA5-8400-45B0228731D5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od roku akademickiego 2020/2021 nie ma konieczności dołączania zaświadczenia z dziekanatu o średniej ocen uzyskanych z całego okresu studiów (informację tę przekazują dziekanaty)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DDA3EB-8774-4616-B7AE-8B04A35799B5}" type="parTrans" cxnId="{949D36BC-7CA9-4D7B-AAC1-C496FA794035}">
      <dgm:prSet/>
      <dgm:spPr/>
      <dgm:t>
        <a:bodyPr/>
        <a:lstStyle/>
        <a:p>
          <a:endParaRPr lang="pl-PL"/>
        </a:p>
      </dgm:t>
    </dgm:pt>
    <dgm:pt modelId="{B1E06ADB-5AE5-41EC-AAA3-08B4A5916F16}" type="sibTrans" cxnId="{949D36BC-7CA9-4D7B-AAC1-C496FA794035}">
      <dgm:prSet/>
      <dgm:spPr/>
      <dgm:t>
        <a:bodyPr/>
        <a:lstStyle/>
        <a:p>
          <a:endParaRPr lang="pl-PL"/>
        </a:p>
      </dgm:t>
    </dgm:pt>
    <dgm:pt modelId="{64947B12-73A6-45C9-AC19-FF6EACD4B221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list intencyjny w przypadku wyjazdu na praktyki (miejsce praktyk znalezione samodzielnie; </a:t>
          </a:r>
          <a:r>
            <a:rPr lang="pl-PL" sz="1100" b="1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może zostać przesłany później</a:t>
          </a: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CDC66A-71FD-4613-899C-6B0572E00BE2}" type="parTrans" cxnId="{EEE63F0C-2BCB-4140-AB71-F0D057F0C7A6}">
      <dgm:prSet/>
      <dgm:spPr/>
      <dgm:t>
        <a:bodyPr/>
        <a:lstStyle/>
        <a:p>
          <a:endParaRPr lang="pl-PL"/>
        </a:p>
      </dgm:t>
    </dgm:pt>
    <dgm:pt modelId="{A8DF173E-B2AB-4819-9AE4-8150BD60F6D0}" type="sibTrans" cxnId="{EEE63F0C-2BCB-4140-AB71-F0D057F0C7A6}">
      <dgm:prSet/>
      <dgm:spPr/>
      <dgm:t>
        <a:bodyPr/>
        <a:lstStyle/>
        <a:p>
          <a:endParaRPr lang="pl-PL"/>
        </a:p>
      </dgm:t>
    </dgm:pt>
    <dgm:pt modelId="{1BA2192E-B32C-4DCE-B0FC-0A9645217E95}">
      <dgm:prSet phldrT="[Tekst]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"/>
          </a:pPr>
          <a:endParaRPr lang="pl-PL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C9EF48-AC39-44A6-BAB5-2B4B6F32B692}" type="parTrans" cxnId="{98BBBA65-D997-4611-9157-999929555458}">
      <dgm:prSet/>
      <dgm:spPr/>
      <dgm:t>
        <a:bodyPr/>
        <a:lstStyle/>
        <a:p>
          <a:endParaRPr lang="pl-PL"/>
        </a:p>
      </dgm:t>
    </dgm:pt>
    <dgm:pt modelId="{694F3629-1224-48E0-A2F3-BC66EC04E87A}" type="sibTrans" cxnId="{98BBBA65-D997-4611-9157-999929555458}">
      <dgm:prSet/>
      <dgm:spPr/>
      <dgm:t>
        <a:bodyPr/>
        <a:lstStyle/>
        <a:p>
          <a:endParaRPr lang="pl-PL"/>
        </a:p>
      </dgm:t>
    </dgm:pt>
    <dgm:pt modelId="{55146D18-5399-4773-8891-B00E9296ED08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zaświadczenie o stopniu niepełnosprawności, zaświadczenie o przyznaniu stypendium socjalnego, jeśli dotyczy (potrzebne do przyznania dodatkowych środków)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6AED2B-C691-4971-8CFE-5D813877D360}" type="parTrans" cxnId="{D1D3A8BD-E812-4CFA-8C23-7FF670E67E00}">
      <dgm:prSet/>
      <dgm:spPr/>
      <dgm:t>
        <a:bodyPr/>
        <a:lstStyle/>
        <a:p>
          <a:endParaRPr lang="pl-PL"/>
        </a:p>
      </dgm:t>
    </dgm:pt>
    <dgm:pt modelId="{0A2E5476-2F8C-4D78-A96A-EAF5E4AD25EB}" type="sibTrans" cxnId="{D1D3A8BD-E812-4CFA-8C23-7FF670E67E00}">
      <dgm:prSet/>
      <dgm:spPr/>
      <dgm:t>
        <a:bodyPr/>
        <a:lstStyle/>
        <a:p>
          <a:endParaRPr lang="pl-PL"/>
        </a:p>
      </dgm:t>
    </dgm:pt>
    <dgm:pt modelId="{080F26F2-044A-4E4A-9E5B-F22B114B4C21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stosowne zaświadczenia i dokumenty dotyczące dodatkowych kryteriów rekrutacji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B38E8E-C843-46C8-AD1A-36409747A1E1}" type="parTrans" cxnId="{093AE086-EF6F-4787-9336-91ABB6995AE7}">
      <dgm:prSet/>
      <dgm:spPr/>
      <dgm:t>
        <a:bodyPr/>
        <a:lstStyle/>
        <a:p>
          <a:endParaRPr lang="pl-PL"/>
        </a:p>
      </dgm:t>
    </dgm:pt>
    <dgm:pt modelId="{3D37D65C-8D10-4B02-8862-F02CC79CC389}" type="sibTrans" cxnId="{093AE086-EF6F-4787-9336-91ABB6995AE7}">
      <dgm:prSet/>
      <dgm:spPr/>
      <dgm:t>
        <a:bodyPr/>
        <a:lstStyle/>
        <a:p>
          <a:endParaRPr lang="pl-PL"/>
        </a:p>
      </dgm:t>
    </dgm:pt>
    <dgm:pt modelId="{7F81DD01-EC76-440E-B2AA-A56687A97E51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studenci - doktoranci: ocena z dyplomu ukończenia studiów, zgoda na wyjazd kierownika studiów doktoranckich oraz promotora, stosowne zaświadczenia i dokumenty dotyczące dodatkowych kryteriów rekrutacji, list intencyjny w przypadku wyjazdu na praktyki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C6CD1-71C5-4A67-94FA-F30B276D69D7}" type="parTrans" cxnId="{8C35396C-9C42-4272-8D30-E01ACAF7C55A}">
      <dgm:prSet/>
      <dgm:spPr/>
      <dgm:t>
        <a:bodyPr/>
        <a:lstStyle/>
        <a:p>
          <a:endParaRPr lang="pl-PL"/>
        </a:p>
      </dgm:t>
    </dgm:pt>
    <dgm:pt modelId="{248EF3CC-5D4D-4135-9B29-ACC40CE577AC}" type="sibTrans" cxnId="{8C35396C-9C42-4272-8D30-E01ACAF7C55A}">
      <dgm:prSet/>
      <dgm:spPr/>
      <dgm:t>
        <a:bodyPr/>
        <a:lstStyle/>
        <a:p>
          <a:endParaRPr lang="pl-PL"/>
        </a:p>
      </dgm:t>
    </dgm:pt>
    <dgm:pt modelId="{3FA71A66-8CAE-4446-BB32-9EBAF86CFDDC}">
      <dgm:prSet phldrT="[Tekst]"/>
      <dgm:spPr/>
      <dgm:t>
        <a:bodyPr/>
        <a:lstStyle/>
        <a:p>
          <a:endParaRPr lang="pl-PL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A7637-A03D-48B2-884B-DD8333361681}" type="parTrans" cxnId="{93CE5568-1A1D-4B18-8CCB-78FF749F52B9}">
      <dgm:prSet/>
      <dgm:spPr/>
      <dgm:t>
        <a:bodyPr/>
        <a:lstStyle/>
        <a:p>
          <a:endParaRPr lang="pl-PL"/>
        </a:p>
      </dgm:t>
    </dgm:pt>
    <dgm:pt modelId="{F689D7F1-50ED-44F3-9009-A8B179D34733}" type="sibTrans" cxnId="{93CE5568-1A1D-4B18-8CCB-78FF749F52B9}">
      <dgm:prSet/>
      <dgm:spPr/>
      <dgm:t>
        <a:bodyPr/>
        <a:lstStyle/>
        <a:p>
          <a:endParaRPr lang="pl-PL"/>
        </a:p>
      </dgm:t>
    </dgm:pt>
    <dgm:pt modelId="{A21CCAB8-FB42-40BA-BD56-CDA1CB4DB291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06712-3B2B-4386-9825-05ADE470F6D8}" type="parTrans" cxnId="{959B07AF-86EA-44C4-94FF-F72C34E0F419}">
      <dgm:prSet/>
      <dgm:spPr/>
      <dgm:t>
        <a:bodyPr/>
        <a:lstStyle/>
        <a:p>
          <a:endParaRPr lang="pl-PL"/>
        </a:p>
      </dgm:t>
    </dgm:pt>
    <dgm:pt modelId="{AF8C3C8F-6AD2-45D9-8846-16E7BDD80236}" type="sibTrans" cxnId="{959B07AF-86EA-44C4-94FF-F72C34E0F419}">
      <dgm:prSet/>
      <dgm:spPr/>
      <dgm:t>
        <a:bodyPr/>
        <a:lstStyle/>
        <a:p>
          <a:endParaRPr lang="pl-PL"/>
        </a:p>
      </dgm:t>
    </dgm:pt>
    <dgm:pt modelId="{7B8786B0-68ED-499F-A929-58D048C3F40D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dirty="0"/>
        </a:p>
      </dgm:t>
    </dgm:pt>
    <dgm:pt modelId="{8B4058B9-F19E-4A87-A28F-93FFCCDAB32E}" type="parTrans" cxnId="{758F0E0C-87D5-4E17-880C-AA7CE383669E}">
      <dgm:prSet/>
      <dgm:spPr/>
      <dgm:t>
        <a:bodyPr/>
        <a:lstStyle/>
        <a:p>
          <a:endParaRPr lang="pl-PL"/>
        </a:p>
      </dgm:t>
    </dgm:pt>
    <dgm:pt modelId="{F3C2918E-6154-4E13-AFD5-34AC3AC2D000}" type="sibTrans" cxnId="{758F0E0C-87D5-4E17-880C-AA7CE383669E}">
      <dgm:prSet/>
      <dgm:spPr/>
      <dgm:t>
        <a:bodyPr/>
        <a:lstStyle/>
        <a:p>
          <a:endParaRPr lang="pl-PL"/>
        </a:p>
      </dgm:t>
    </dgm:pt>
    <dgm:pt modelId="{E9E89ABB-7C8B-4497-B7E7-DF0181A23160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do 15 marca</a:t>
          </a:r>
          <a:endParaRPr lang="pl-PL" sz="1100" b="1" dirty="0"/>
        </a:p>
      </dgm:t>
    </dgm:pt>
    <dgm:pt modelId="{2FBC2CFA-03C8-472D-A65F-E72480D8C635}" type="parTrans" cxnId="{D86AB831-4736-4006-A642-0E7A5393C344}">
      <dgm:prSet/>
      <dgm:spPr/>
      <dgm:t>
        <a:bodyPr/>
        <a:lstStyle/>
        <a:p>
          <a:endParaRPr lang="pl-PL"/>
        </a:p>
      </dgm:t>
    </dgm:pt>
    <dgm:pt modelId="{8CC4156F-6076-4923-880C-B111C389F3C4}" type="sibTrans" cxnId="{D86AB831-4736-4006-A642-0E7A5393C344}">
      <dgm:prSet/>
      <dgm:spPr/>
      <dgm:t>
        <a:bodyPr/>
        <a:lstStyle/>
        <a:p>
          <a:endParaRPr lang="pl-PL"/>
        </a:p>
      </dgm:t>
    </dgm:pt>
    <dgm:pt modelId="{A4D779D1-0058-4DFE-8F65-EE615FF2413C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dirty="0"/>
        </a:p>
      </dgm:t>
    </dgm:pt>
    <dgm:pt modelId="{C9E061BE-C833-4F6C-BFE7-E7D4D514D2DA}" type="parTrans" cxnId="{F066FEF9-527E-46FA-A358-5DFCD4E73781}">
      <dgm:prSet/>
      <dgm:spPr/>
      <dgm:t>
        <a:bodyPr/>
        <a:lstStyle/>
        <a:p>
          <a:endParaRPr lang="pl-PL"/>
        </a:p>
      </dgm:t>
    </dgm:pt>
    <dgm:pt modelId="{2FC44E90-700D-4456-AA8C-D48A3388D522}" type="sibTrans" cxnId="{F066FEF9-527E-46FA-A358-5DFCD4E73781}">
      <dgm:prSet/>
      <dgm:spPr/>
      <dgm:t>
        <a:bodyPr/>
        <a:lstStyle/>
        <a:p>
          <a:endParaRPr lang="pl-PL"/>
        </a:p>
      </dgm:t>
    </dgm:pt>
    <dgm:pt modelId="{B67AF573-342A-4B3B-83F2-21C37F8CB552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do 30 listopada</a:t>
          </a: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7ED2CE61-7197-4E97-B740-ACA77B3B851C}" type="parTrans" cxnId="{36E19A9A-DFCF-4FA4-ADA1-5F3C50876294}">
      <dgm:prSet/>
      <dgm:spPr/>
      <dgm:t>
        <a:bodyPr/>
        <a:lstStyle/>
        <a:p>
          <a:endParaRPr lang="pl-PL"/>
        </a:p>
      </dgm:t>
    </dgm:pt>
    <dgm:pt modelId="{9331E099-2EEB-4CAF-9D18-4FF128325C51}" type="sibTrans" cxnId="{36E19A9A-DFCF-4FA4-ADA1-5F3C50876294}">
      <dgm:prSet/>
      <dgm:spPr/>
      <dgm:t>
        <a:bodyPr/>
        <a:lstStyle/>
        <a:p>
          <a:endParaRPr lang="pl-PL"/>
        </a:p>
      </dgm:t>
    </dgm:pt>
    <dgm:pt modelId="{D96D7CD0-2548-4CD1-AC1E-05CD6E9C758C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290A7CE3-02FC-4CF6-8CA0-564257EC5BA7}" type="parTrans" cxnId="{09EC7DD1-0365-4015-BEBA-C891A331DDCB}">
      <dgm:prSet/>
      <dgm:spPr/>
      <dgm:t>
        <a:bodyPr/>
        <a:lstStyle/>
        <a:p>
          <a:endParaRPr lang="pl-PL"/>
        </a:p>
      </dgm:t>
    </dgm:pt>
    <dgm:pt modelId="{4689D2A4-CBBA-49E8-BC62-3A37D4A10B73}" type="sibTrans" cxnId="{09EC7DD1-0365-4015-BEBA-C891A331DDCB}">
      <dgm:prSet/>
      <dgm:spPr/>
      <dgm:t>
        <a:bodyPr/>
        <a:lstStyle/>
        <a:p>
          <a:endParaRPr lang="pl-PL"/>
        </a:p>
      </dgm:t>
    </dgm:pt>
    <dgm:pt modelId="{15FB662B-4B77-4FF9-BBFC-C46DA3F22C34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287933F4-A3D1-4A0A-8481-63C222DF4EB6}" type="parTrans" cxnId="{DCA31F36-5878-48FE-A865-D1BDA03EA6AE}">
      <dgm:prSet/>
      <dgm:spPr/>
      <dgm:t>
        <a:bodyPr/>
        <a:lstStyle/>
        <a:p>
          <a:endParaRPr lang="pl-PL"/>
        </a:p>
      </dgm:t>
    </dgm:pt>
    <dgm:pt modelId="{6340328C-ECF6-4A45-A5F9-EA6FCD4F734E}" type="sibTrans" cxnId="{DCA31F36-5878-48FE-A865-D1BDA03EA6AE}">
      <dgm:prSet/>
      <dgm:spPr/>
      <dgm:t>
        <a:bodyPr/>
        <a:lstStyle/>
        <a:p>
          <a:endParaRPr lang="pl-PL"/>
        </a:p>
      </dgm:t>
    </dgm:pt>
    <dgm:pt modelId="{02313268-0731-4BE6-83C9-82C66B9E3260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D2089-9F5C-431F-A015-2C8391D8F042}" type="parTrans" cxnId="{4560B0A6-7535-437C-8C5C-0611D9BFE7FB}">
      <dgm:prSet/>
      <dgm:spPr/>
      <dgm:t>
        <a:bodyPr/>
        <a:lstStyle/>
        <a:p>
          <a:endParaRPr lang="pl-PL"/>
        </a:p>
      </dgm:t>
    </dgm:pt>
    <dgm:pt modelId="{1DD0DFAB-3BC0-4EB4-B4A6-566D5761ECB9}" type="sibTrans" cxnId="{4560B0A6-7535-437C-8C5C-0611D9BFE7FB}">
      <dgm:prSet/>
      <dgm:spPr/>
      <dgm:t>
        <a:bodyPr/>
        <a:lstStyle/>
        <a:p>
          <a:endParaRPr lang="pl-PL"/>
        </a:p>
      </dgm:t>
    </dgm:pt>
    <dgm:pt modelId="{E298E938-B28E-47E4-9719-E3DD79F5D3BD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Ø"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1733A3-5A63-4A6D-A849-821FCB3FBF51}" type="parTrans" cxnId="{BB17786F-37ED-4287-B9AE-CE3ABA8FE25E}">
      <dgm:prSet/>
      <dgm:spPr/>
      <dgm:t>
        <a:bodyPr/>
        <a:lstStyle/>
        <a:p>
          <a:endParaRPr lang="pl-PL"/>
        </a:p>
      </dgm:t>
    </dgm:pt>
    <dgm:pt modelId="{9302AD73-80D5-4928-B6D0-D43E88A6963B}" type="sibTrans" cxnId="{BB17786F-37ED-4287-B9AE-CE3ABA8FE25E}">
      <dgm:prSet/>
      <dgm:spPr/>
      <dgm:t>
        <a:bodyPr/>
        <a:lstStyle/>
        <a:p>
          <a:endParaRPr lang="pl-PL"/>
        </a:p>
      </dgm:t>
    </dgm:pt>
    <dgm:pt modelId="{95602827-5F2B-41CE-A08B-6B0D944B830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 przypadku  wyjazdów do Niemiec, Austrii – język niemiecki, do Francji – język francuski, do innych krajów – język angielski</a:t>
          </a:r>
        </a:p>
      </dgm:t>
    </dgm:pt>
    <dgm:pt modelId="{329674A3-3D0F-4C39-B043-B90993499428}" type="parTrans" cxnId="{678136FC-1760-44CE-AEE8-BC8BC07C10ED}">
      <dgm:prSet/>
      <dgm:spPr/>
      <dgm:t>
        <a:bodyPr/>
        <a:lstStyle/>
        <a:p>
          <a:endParaRPr lang="pl-PL"/>
        </a:p>
      </dgm:t>
    </dgm:pt>
    <dgm:pt modelId="{32C5B9DC-0520-417F-9CC0-5AE1ABFE1CC5}" type="sibTrans" cxnId="{678136FC-1760-44CE-AEE8-BC8BC07C10ED}">
      <dgm:prSet/>
      <dgm:spPr/>
      <dgm:t>
        <a:bodyPr/>
        <a:lstStyle/>
        <a:p>
          <a:endParaRPr lang="pl-PL"/>
        </a:p>
      </dgm:t>
    </dgm:pt>
    <dgm:pt modelId="{7C5ACC45-D98D-4AC0-B3DA-890935DBE53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0F449D-D8A3-40A4-97A4-7F111C6A82CE}" type="parTrans" cxnId="{3EDE3ACE-5037-4E6C-9A04-7BD298F75627}">
      <dgm:prSet/>
      <dgm:spPr/>
      <dgm:t>
        <a:bodyPr/>
        <a:lstStyle/>
        <a:p>
          <a:endParaRPr lang="pl-PL"/>
        </a:p>
      </dgm:t>
    </dgm:pt>
    <dgm:pt modelId="{73105A6C-B299-4212-A44C-CC50D7F9C448}" type="sibTrans" cxnId="{3EDE3ACE-5037-4E6C-9A04-7BD298F75627}">
      <dgm:prSet/>
      <dgm:spPr/>
      <dgm:t>
        <a:bodyPr/>
        <a:lstStyle/>
        <a:p>
          <a:endParaRPr lang="pl-PL"/>
        </a:p>
      </dgm:t>
    </dgm:pt>
    <dgm:pt modelId="{0CC184FA-42BF-4C10-A8DE-0BCF90C2F28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studenci wyjeżdżający do kraju, w którym będą studiować w swoim języku macierzystym, są zwolnieni z egzaminu z języka i otrzymują ocenę bardzo dobrą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30152A-22E3-42EF-A9FE-7CD7373E16D2}" type="parTrans" cxnId="{A11CD57C-0B7F-4BEE-A2D1-257A67F96634}">
      <dgm:prSet/>
      <dgm:spPr/>
      <dgm:t>
        <a:bodyPr/>
        <a:lstStyle/>
        <a:p>
          <a:endParaRPr lang="pl-PL"/>
        </a:p>
      </dgm:t>
    </dgm:pt>
    <dgm:pt modelId="{B70EDE1D-E96C-4943-B98F-259787F22ABA}" type="sibTrans" cxnId="{A11CD57C-0B7F-4BEE-A2D1-257A67F96634}">
      <dgm:prSet/>
      <dgm:spPr/>
      <dgm:t>
        <a:bodyPr/>
        <a:lstStyle/>
        <a:p>
          <a:endParaRPr lang="pl-PL"/>
        </a:p>
      </dgm:t>
    </dgm:pt>
    <dgm:pt modelId="{5B6CF3B6-5A68-43AC-A6FC-564AF53155E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86511-488E-4849-990A-414BB0768A7E}" type="parTrans" cxnId="{B8492C45-295D-4B74-880E-BCBBF8CB3536}">
      <dgm:prSet/>
      <dgm:spPr/>
      <dgm:t>
        <a:bodyPr/>
        <a:lstStyle/>
        <a:p>
          <a:endParaRPr lang="pl-PL"/>
        </a:p>
      </dgm:t>
    </dgm:pt>
    <dgm:pt modelId="{CE7CEDF0-4131-4076-ADFA-339A3FD52CDF}" type="sibTrans" cxnId="{B8492C45-295D-4B74-880E-BCBBF8CB3536}">
      <dgm:prSet/>
      <dgm:spPr/>
      <dgm:t>
        <a:bodyPr/>
        <a:lstStyle/>
        <a:p>
          <a:endParaRPr lang="pl-PL"/>
        </a:p>
      </dgm:t>
    </dgm:pt>
    <dgm:pt modelId="{3D9B2B46-F6EC-439B-B011-55941763A5A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DBE40A-5FD1-4CD9-B95C-85AC14464EF8}" type="parTrans" cxnId="{BB370915-C405-45A0-9394-3BC14452ADF7}">
      <dgm:prSet/>
      <dgm:spPr/>
      <dgm:t>
        <a:bodyPr/>
        <a:lstStyle/>
        <a:p>
          <a:endParaRPr lang="pl-PL"/>
        </a:p>
      </dgm:t>
    </dgm:pt>
    <dgm:pt modelId="{19874FF8-0477-4CF4-9A6B-E6225969500B}" type="sibTrans" cxnId="{BB370915-C405-45A0-9394-3BC14452ADF7}">
      <dgm:prSet/>
      <dgm:spPr/>
      <dgm:t>
        <a:bodyPr/>
        <a:lstStyle/>
        <a:p>
          <a:endParaRPr lang="pl-PL"/>
        </a:p>
      </dgm:t>
    </dgm:pt>
    <dgm:pt modelId="{E6E71794-31EF-4FBC-91C8-61A7E56D7AA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E5DF81-29CF-4666-A2A4-00124D4D598E}" type="parTrans" cxnId="{1D350073-306F-4C6B-AD63-602FF0447866}">
      <dgm:prSet/>
      <dgm:spPr/>
      <dgm:t>
        <a:bodyPr/>
        <a:lstStyle/>
        <a:p>
          <a:endParaRPr lang="pl-PL"/>
        </a:p>
      </dgm:t>
    </dgm:pt>
    <dgm:pt modelId="{78B25B76-DB93-4392-B390-2E3E5864A931}" type="sibTrans" cxnId="{1D350073-306F-4C6B-AD63-602FF0447866}">
      <dgm:prSet/>
      <dgm:spPr/>
      <dgm:t>
        <a:bodyPr/>
        <a:lstStyle/>
        <a:p>
          <a:endParaRPr lang="pl-PL"/>
        </a:p>
      </dgm:t>
    </dgm:pt>
    <dgm:pt modelId="{9FBAB761-170E-4FCB-BC4D-17E9F1ACAF8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ocena z egzaminu z języka może zostać przepisana z poprzedniej rekrutacji pod warunkiem, że od ostatniego egzaminu nie minęło 9 miesięcy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30E813-1F3B-4638-AB5E-201361170BCC}" type="parTrans" cxnId="{F1162590-23BD-49BC-BBBA-E8D5A303AF81}">
      <dgm:prSet/>
      <dgm:spPr/>
      <dgm:t>
        <a:bodyPr/>
        <a:lstStyle/>
        <a:p>
          <a:endParaRPr lang="pl-PL"/>
        </a:p>
      </dgm:t>
    </dgm:pt>
    <dgm:pt modelId="{3E7C7AE8-8975-482E-A185-E53C617AA551}" type="sibTrans" cxnId="{F1162590-23BD-49BC-BBBA-E8D5A303AF81}">
      <dgm:prSet/>
      <dgm:spPr/>
      <dgm:t>
        <a:bodyPr/>
        <a:lstStyle/>
        <a:p>
          <a:endParaRPr lang="pl-PL"/>
        </a:p>
      </dgm:t>
    </dgm:pt>
    <dgm:pt modelId="{C0B3B68B-231D-406B-AB4E-5DA52690B65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9C1F8F-7744-4FA8-9E92-72B1480D4B62}" type="parTrans" cxnId="{0F622B51-C4D6-4BAB-AA8D-A1731342AB46}">
      <dgm:prSet/>
      <dgm:spPr/>
      <dgm:t>
        <a:bodyPr/>
        <a:lstStyle/>
        <a:p>
          <a:endParaRPr lang="pl-PL"/>
        </a:p>
      </dgm:t>
    </dgm:pt>
    <dgm:pt modelId="{F038DA5D-4E02-4220-BE8B-FEE3A97AB286}" type="sibTrans" cxnId="{0F622B51-C4D6-4BAB-AA8D-A1731342AB46}">
      <dgm:prSet/>
      <dgm:spPr/>
      <dgm:t>
        <a:bodyPr/>
        <a:lstStyle/>
        <a:p>
          <a:endParaRPr lang="pl-PL"/>
        </a:p>
      </dgm:t>
    </dgm:pt>
    <dgm:pt modelId="{3318C430-8261-40AA-B331-89CDF2B57D9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B0B074-99B4-4DC5-B1D7-2BE849A36DB8}" type="parTrans" cxnId="{EA99CB84-4FB9-4B4B-892A-09234AD71080}">
      <dgm:prSet/>
      <dgm:spPr/>
      <dgm:t>
        <a:bodyPr/>
        <a:lstStyle/>
        <a:p>
          <a:endParaRPr lang="pl-PL"/>
        </a:p>
      </dgm:t>
    </dgm:pt>
    <dgm:pt modelId="{6119B4CC-63C8-4B01-ADB0-EE0DAAB92629}" type="sibTrans" cxnId="{EA99CB84-4FB9-4B4B-892A-09234AD71080}">
      <dgm:prSet/>
      <dgm:spPr/>
      <dgm:t>
        <a:bodyPr/>
        <a:lstStyle/>
        <a:p>
          <a:endParaRPr lang="pl-PL"/>
        </a:p>
      </dgm:t>
    </dgm:pt>
    <dgm:pt modelId="{980DB8E8-92FF-452D-BA34-CA76401B142D}">
      <dgm:prSet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w wyjątkowych przypadkach (praktyki) możliwy jest wyjazd do Niemiec, Austrii oraz Francji po zdaniu egzaminu z języka angielskiego pod warunkiem, że strona przyjmująca wyrazi na to zgodę (pisemna zgoda w dołączonych dokumentach)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EDCC10-F982-4DD9-AAE8-81B6FC804419}" type="parTrans" cxnId="{987BD912-2E7F-4FB7-89E8-9713C41BD177}">
      <dgm:prSet/>
      <dgm:spPr/>
      <dgm:t>
        <a:bodyPr/>
        <a:lstStyle/>
        <a:p>
          <a:endParaRPr lang="pl-PL"/>
        </a:p>
      </dgm:t>
    </dgm:pt>
    <dgm:pt modelId="{035B0C31-E155-411B-81C8-73F6A1140090}" type="sibTrans" cxnId="{987BD912-2E7F-4FB7-89E8-9713C41BD177}">
      <dgm:prSet/>
      <dgm:spPr/>
      <dgm:t>
        <a:bodyPr/>
        <a:lstStyle/>
        <a:p>
          <a:endParaRPr lang="pl-PL"/>
        </a:p>
      </dgm:t>
    </dgm:pt>
    <dgm:pt modelId="{0B569F74-4544-4EAA-9DCF-FFF84033035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72BC1-D95C-440A-830D-2E1529190570}" type="parTrans" cxnId="{1F8DFB24-93C9-4237-B476-2BE44C7D386D}">
      <dgm:prSet/>
      <dgm:spPr/>
      <dgm:t>
        <a:bodyPr/>
        <a:lstStyle/>
        <a:p>
          <a:endParaRPr lang="pl-PL"/>
        </a:p>
      </dgm:t>
    </dgm:pt>
    <dgm:pt modelId="{D214942D-C1BC-4FDD-B07B-5F88ED384C10}" type="sibTrans" cxnId="{1F8DFB24-93C9-4237-B476-2BE44C7D386D}">
      <dgm:prSet/>
      <dgm:spPr/>
      <dgm:t>
        <a:bodyPr/>
        <a:lstStyle/>
        <a:p>
          <a:endParaRPr lang="pl-PL"/>
        </a:p>
      </dgm:t>
    </dgm:pt>
    <dgm:pt modelId="{F09CC166-E832-4A81-98E4-45224738F4FE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CFF0E9-6C16-41B0-AD87-E5A18F3D5C8F}" type="parTrans" cxnId="{AEBC8180-0542-4FAE-B7BD-EB2C285581C7}">
      <dgm:prSet/>
      <dgm:spPr/>
      <dgm:t>
        <a:bodyPr/>
        <a:lstStyle/>
        <a:p>
          <a:endParaRPr lang="pl-PL"/>
        </a:p>
      </dgm:t>
    </dgm:pt>
    <dgm:pt modelId="{3CF78345-148A-47D2-9004-9DF5EAA5AF55}" type="sibTrans" cxnId="{AEBC8180-0542-4FAE-B7BD-EB2C285581C7}">
      <dgm:prSet/>
      <dgm:spPr/>
      <dgm:t>
        <a:bodyPr/>
        <a:lstStyle/>
        <a:p>
          <a:endParaRPr lang="pl-PL"/>
        </a:p>
      </dgm:t>
    </dgm:pt>
    <dgm:pt modelId="{DD9FE808-B8AE-44C8-89D3-E3BDCF582D26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studia: uniwersytet z listy</a:t>
          </a:r>
        </a:p>
      </dgm:t>
    </dgm:pt>
    <dgm:pt modelId="{BDE2E237-1D03-463F-82F8-7FAD4515CBDE}" type="parTrans" cxnId="{30A28326-1DF9-42BA-81AE-2B9D5CA83E93}">
      <dgm:prSet/>
      <dgm:spPr/>
    </dgm:pt>
    <dgm:pt modelId="{C0A9D797-9B87-45F8-B831-2B7512A5B12D}" type="sibTrans" cxnId="{30A28326-1DF9-42BA-81AE-2B9D5CA83E93}">
      <dgm:prSet/>
      <dgm:spPr/>
    </dgm:pt>
    <dgm:pt modelId="{B42E1300-BC84-408E-BAF4-25D4CAA4BFD0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praktyki: instytucja/uniwersytet z listy i/lub miejsce znalezione samodzielnie</a:t>
          </a:r>
        </a:p>
      </dgm:t>
    </dgm:pt>
    <dgm:pt modelId="{FBE8D242-18FD-4A35-A735-B545070AB0E1}" type="parTrans" cxnId="{AE9FCC3F-A307-4843-8496-66A8D58D4E6E}">
      <dgm:prSet/>
      <dgm:spPr/>
    </dgm:pt>
    <dgm:pt modelId="{316BDD71-8F14-470C-9A20-3A0EF0BE94EF}" type="sibTrans" cxnId="{AE9FCC3F-A307-4843-8496-66A8D58D4E6E}">
      <dgm:prSet/>
      <dgm:spPr/>
    </dgm:pt>
    <dgm:pt modelId="{16102143-0C98-4424-A604-A5B2FF191879}" type="pres">
      <dgm:prSet presAssocID="{7248B819-AC0B-4823-8489-42C9294C1DEA}" presName="linearFlow" presStyleCnt="0">
        <dgm:presLayoutVars>
          <dgm:dir/>
          <dgm:animLvl val="lvl"/>
          <dgm:resizeHandles val="exact"/>
        </dgm:presLayoutVars>
      </dgm:prSet>
      <dgm:spPr/>
    </dgm:pt>
    <dgm:pt modelId="{B606417F-4FF2-49D6-9036-7B5531F0689E}" type="pres">
      <dgm:prSet presAssocID="{0F05B10E-51CD-4C35-9937-CFBCDAF27A98}" presName="composite" presStyleCnt="0"/>
      <dgm:spPr/>
    </dgm:pt>
    <dgm:pt modelId="{1BC920B5-41CD-4B99-96FE-774178FE85D2}" type="pres">
      <dgm:prSet presAssocID="{0F05B10E-51CD-4C35-9937-CFBCDAF27A9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966B6A-3E9F-4994-B6CB-D99EA21EAC45}" type="pres">
      <dgm:prSet presAssocID="{0F05B10E-51CD-4C35-9937-CFBCDAF27A98}" presName="parSh" presStyleLbl="node1" presStyleIdx="0" presStyleCnt="4"/>
      <dgm:spPr/>
    </dgm:pt>
    <dgm:pt modelId="{8D1D168D-A332-4BF7-A8B6-E53CF122931A}" type="pres">
      <dgm:prSet presAssocID="{0F05B10E-51CD-4C35-9937-CFBCDAF27A98}" presName="desTx" presStyleLbl="fgAcc1" presStyleIdx="0" presStyleCnt="4" custScaleX="161175" custLinFactNeighborX="-8294" custLinFactNeighborY="876">
        <dgm:presLayoutVars>
          <dgm:bulletEnabled val="1"/>
        </dgm:presLayoutVars>
      </dgm:prSet>
      <dgm:spPr/>
    </dgm:pt>
    <dgm:pt modelId="{1FADBC5A-A502-49E0-96DC-A97C3B45E9F0}" type="pres">
      <dgm:prSet presAssocID="{B6F5FE81-D1A1-4D04-8F26-060F4107FDF6}" presName="sibTrans" presStyleLbl="sibTrans2D1" presStyleIdx="0" presStyleCnt="3"/>
      <dgm:spPr/>
    </dgm:pt>
    <dgm:pt modelId="{D12DC8D1-31AE-464B-BFCB-A07645963DC0}" type="pres">
      <dgm:prSet presAssocID="{B6F5FE81-D1A1-4D04-8F26-060F4107FDF6}" presName="connTx" presStyleLbl="sibTrans2D1" presStyleIdx="0" presStyleCnt="3"/>
      <dgm:spPr/>
    </dgm:pt>
    <dgm:pt modelId="{138F22E5-CA3D-4C97-8F69-6F74302849E9}" type="pres">
      <dgm:prSet presAssocID="{3E4624DC-0F97-4A9B-B259-AD47F6B9EA8A}" presName="composite" presStyleCnt="0"/>
      <dgm:spPr/>
    </dgm:pt>
    <dgm:pt modelId="{67E2723A-3991-46F9-9AB0-DD469B01CB3F}" type="pres">
      <dgm:prSet presAssocID="{3E4624DC-0F97-4A9B-B259-AD47F6B9EA8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6D43D8-E3E5-4D61-A7C8-50B2426CAAE0}" type="pres">
      <dgm:prSet presAssocID="{3E4624DC-0F97-4A9B-B259-AD47F6B9EA8A}" presName="parSh" presStyleLbl="node1" presStyleIdx="1" presStyleCnt="4"/>
      <dgm:spPr/>
    </dgm:pt>
    <dgm:pt modelId="{0451F403-B564-413B-8CEF-33EEA0F9AFB5}" type="pres">
      <dgm:prSet presAssocID="{3E4624DC-0F97-4A9B-B259-AD47F6B9EA8A}" presName="desTx" presStyleLbl="fgAcc1" presStyleIdx="1" presStyleCnt="4" custScaleX="157050" custLinFactNeighborX="-5626" custLinFactNeighborY="158">
        <dgm:presLayoutVars>
          <dgm:bulletEnabled val="1"/>
        </dgm:presLayoutVars>
      </dgm:prSet>
      <dgm:spPr/>
    </dgm:pt>
    <dgm:pt modelId="{26DA8384-CDCB-4AB4-AB6E-06F1DB04167E}" type="pres">
      <dgm:prSet presAssocID="{E82AA0A4-D70C-4B6A-8E96-F735459DD085}" presName="sibTrans" presStyleLbl="sibTrans2D1" presStyleIdx="1" presStyleCnt="3"/>
      <dgm:spPr/>
    </dgm:pt>
    <dgm:pt modelId="{61A324DD-EE05-4189-A24C-8029C9AFCA98}" type="pres">
      <dgm:prSet presAssocID="{E82AA0A4-D70C-4B6A-8E96-F735459DD085}" presName="connTx" presStyleLbl="sibTrans2D1" presStyleIdx="1" presStyleCnt="3"/>
      <dgm:spPr/>
    </dgm:pt>
    <dgm:pt modelId="{277B87C9-3023-4F69-9625-3305E3786BD8}" type="pres">
      <dgm:prSet presAssocID="{15908B83-B44C-4EB4-9FE2-B36BC0713D7A}" presName="composite" presStyleCnt="0"/>
      <dgm:spPr/>
    </dgm:pt>
    <dgm:pt modelId="{C348F3A4-838D-4CF4-A751-67ED1327BE7E}" type="pres">
      <dgm:prSet presAssocID="{15908B83-B44C-4EB4-9FE2-B36BC0713D7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1F54E7-BB1F-48E5-B5E7-DC41E96FC99A}" type="pres">
      <dgm:prSet presAssocID="{15908B83-B44C-4EB4-9FE2-B36BC0713D7A}" presName="parSh" presStyleLbl="node1" presStyleIdx="2" presStyleCnt="4"/>
      <dgm:spPr/>
    </dgm:pt>
    <dgm:pt modelId="{E64FACE6-3096-4E77-AC30-F0ADE05075FC}" type="pres">
      <dgm:prSet presAssocID="{15908B83-B44C-4EB4-9FE2-B36BC0713D7A}" presName="desTx" presStyleLbl="fgAcc1" presStyleIdx="2" presStyleCnt="4" custScaleX="416911" custLinFactNeighborX="-10247" custLinFactNeighborY="293">
        <dgm:presLayoutVars>
          <dgm:bulletEnabled val="1"/>
        </dgm:presLayoutVars>
      </dgm:prSet>
      <dgm:spPr/>
    </dgm:pt>
    <dgm:pt modelId="{FCE3F17C-3245-4FA9-944B-ABCEE53F6DC2}" type="pres">
      <dgm:prSet presAssocID="{3E567CEA-C02E-4DCC-8B5F-481C6A43F46A}" presName="sibTrans" presStyleLbl="sibTrans2D1" presStyleIdx="2" presStyleCnt="3"/>
      <dgm:spPr/>
    </dgm:pt>
    <dgm:pt modelId="{1F8140C8-A995-41C8-A51F-CB0B9BE48A77}" type="pres">
      <dgm:prSet presAssocID="{3E567CEA-C02E-4DCC-8B5F-481C6A43F46A}" presName="connTx" presStyleLbl="sibTrans2D1" presStyleIdx="2" presStyleCnt="3"/>
      <dgm:spPr/>
    </dgm:pt>
    <dgm:pt modelId="{C6D587CD-1D35-462F-85BF-8B75656C8D3F}" type="pres">
      <dgm:prSet presAssocID="{F0C8ED5B-3F5F-403B-B4C3-11B44725BCC6}" presName="composite" presStyleCnt="0"/>
      <dgm:spPr/>
    </dgm:pt>
    <dgm:pt modelId="{768F6FC0-5332-4F96-BEE8-7926F14175C1}" type="pres">
      <dgm:prSet presAssocID="{F0C8ED5B-3F5F-403B-B4C3-11B44725BC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953FD8-2797-4EC2-9957-AB5C35298F8B}" type="pres">
      <dgm:prSet presAssocID="{F0C8ED5B-3F5F-403B-B4C3-11B44725BCC6}" presName="parSh" presStyleLbl="node1" presStyleIdx="3" presStyleCnt="4" custScaleX="137499"/>
      <dgm:spPr/>
    </dgm:pt>
    <dgm:pt modelId="{7C0BEEBD-8EBF-428F-A116-70AD2E7BBC4E}" type="pres">
      <dgm:prSet presAssocID="{F0C8ED5B-3F5F-403B-B4C3-11B44725BCC6}" presName="desTx" presStyleLbl="fgAcc1" presStyleIdx="3" presStyleCnt="4" custScaleX="173199" custLinFactNeighborX="-15640" custLinFactNeighborY="5170">
        <dgm:presLayoutVars>
          <dgm:bulletEnabled val="1"/>
        </dgm:presLayoutVars>
      </dgm:prSet>
      <dgm:spPr/>
    </dgm:pt>
  </dgm:ptLst>
  <dgm:cxnLst>
    <dgm:cxn modelId="{3B211105-6D7C-4210-937E-FEAD84F9E3F6}" srcId="{15908B83-B44C-4EB4-9FE2-B36BC0713D7A}" destId="{807D37DE-AAE3-421D-AC22-9533789399D1}" srcOrd="0" destOrd="0" parTransId="{80EDEF89-0B38-4372-BE07-CD854632CC4F}" sibTransId="{0A67B7BC-59B7-44C2-AA75-CDB7D66E2DE0}"/>
    <dgm:cxn modelId="{57B7A307-D2BB-416C-9E39-1A86FE2C695B}" type="presOf" srcId="{5B6CF3B6-5A68-43AC-A6FC-564AF53155EC}" destId="{7C0BEEBD-8EBF-428F-A116-70AD2E7BBC4E}" srcOrd="0" destOrd="1" presId="urn:microsoft.com/office/officeart/2005/8/layout/process3"/>
    <dgm:cxn modelId="{758F0E0C-87D5-4E17-880C-AA7CE383669E}" srcId="{0F05B10E-51CD-4C35-9937-CFBCDAF27A98}" destId="{7B8786B0-68ED-499F-A929-58D048C3F40D}" srcOrd="3" destOrd="0" parTransId="{8B4058B9-F19E-4A87-A28F-93FFCCDAB32E}" sibTransId="{F3C2918E-6154-4E13-AFD5-34AC3AC2D000}"/>
    <dgm:cxn modelId="{EEE63F0C-2BCB-4140-AB71-F0D057F0C7A6}" srcId="{15908B83-B44C-4EB4-9FE2-B36BC0713D7A}" destId="{64947B12-73A6-45C9-AC19-FF6EACD4B221}" srcOrd="4" destOrd="0" parTransId="{32CDC66A-71FD-4613-899C-6B0572E00BE2}" sibTransId="{A8DF173E-B2AB-4819-9AE4-8150BD60F6D0}"/>
    <dgm:cxn modelId="{FE91000E-3D59-4E16-B4CA-939087FB8E4A}" srcId="{7248B819-AC0B-4823-8489-42C9294C1DEA}" destId="{F0C8ED5B-3F5F-403B-B4C3-11B44725BCC6}" srcOrd="3" destOrd="0" parTransId="{7BA525A4-20D7-46EA-9836-6D93889CBE7D}" sibTransId="{491D091B-A4F4-4133-B027-8673F4813A77}"/>
    <dgm:cxn modelId="{B0795F0F-DA57-4045-972B-C0336A889187}" type="presOf" srcId="{E6E71794-31EF-4FBC-91C8-61A7E56D7AAD}" destId="{7C0BEEBD-8EBF-428F-A116-70AD2E7BBC4E}" srcOrd="0" destOrd="8" presId="urn:microsoft.com/office/officeart/2005/8/layout/process3"/>
    <dgm:cxn modelId="{6298710F-D657-482D-8B87-BAFE9EC79835}" type="presOf" srcId="{55146D18-5399-4773-8891-B00E9296ED08}" destId="{E64FACE6-3096-4E77-AC30-F0ADE05075FC}" srcOrd="0" destOrd="8" presId="urn:microsoft.com/office/officeart/2005/8/layout/process3"/>
    <dgm:cxn modelId="{987BD912-2E7F-4FB7-89E8-9713C41BD177}" srcId="{F0C8ED5B-3F5F-403B-B4C3-11B44725BCC6}" destId="{980DB8E8-92FF-452D-BA34-CA76401B142D}" srcOrd="6" destOrd="0" parTransId="{2EEDCC10-F982-4DD9-AAE8-81B6FC804419}" sibTransId="{035B0C31-E155-411B-81C8-73F6A1140090}"/>
    <dgm:cxn modelId="{4EA7AA14-6011-4139-B829-7E34C27726C6}" type="presOf" srcId="{B6F5FE81-D1A1-4D04-8F26-060F4107FDF6}" destId="{1FADBC5A-A502-49E0-96DC-A97C3B45E9F0}" srcOrd="0" destOrd="0" presId="urn:microsoft.com/office/officeart/2005/8/layout/process3"/>
    <dgm:cxn modelId="{BB370915-C405-45A0-9394-3BC14452ADF7}" srcId="{F0C8ED5B-3F5F-403B-B4C3-11B44725BCC6}" destId="{3D9B2B46-F6EC-439B-B011-55941763A5A8}" srcOrd="9" destOrd="0" parTransId="{9BDBE40A-5FD1-4CD9-B95C-85AC14464EF8}" sibTransId="{19874FF8-0477-4CF4-9A6B-E6225969500B}"/>
    <dgm:cxn modelId="{1F8DFB24-93C9-4237-B476-2BE44C7D386D}" srcId="{F0C8ED5B-3F5F-403B-B4C3-11B44725BCC6}" destId="{0B569F74-4544-4EAA-9DCF-FFF840330357}" srcOrd="5" destOrd="0" parTransId="{54072BC1-D95C-440A-830D-2E1529190570}" sibTransId="{D214942D-C1BC-4FDD-B07B-5F88ED384C10}"/>
    <dgm:cxn modelId="{30A28326-1DF9-42BA-81AE-2B9D5CA83E93}" srcId="{3E4624DC-0F97-4A9B-B259-AD47F6B9EA8A}" destId="{DD9FE808-B8AE-44C8-89D3-E3BDCF582D26}" srcOrd="3" destOrd="0" parTransId="{BDE2E237-1D03-463F-82F8-7FAD4515CBDE}" sibTransId="{C0A9D797-9B87-45F8-B831-2B7512A5B12D}"/>
    <dgm:cxn modelId="{454D372A-D43E-4963-8257-A7DCE123EBB9}" type="presOf" srcId="{9FBAB761-170E-4FCB-BC4D-17E9F1ACAF81}" destId="{7C0BEEBD-8EBF-428F-A116-70AD2E7BBC4E}" srcOrd="0" destOrd="4" presId="urn:microsoft.com/office/officeart/2005/8/layout/process3"/>
    <dgm:cxn modelId="{F8882B30-F373-4AF7-B354-15A7C23E1C47}" srcId="{7248B819-AC0B-4823-8489-42C9294C1DEA}" destId="{3E4624DC-0F97-4A9B-B259-AD47F6B9EA8A}" srcOrd="1" destOrd="0" parTransId="{A4661930-374F-4885-8F65-E00800C2E51B}" sibTransId="{E82AA0A4-D70C-4B6A-8E96-F735459DD085}"/>
    <dgm:cxn modelId="{D86AB831-4736-4006-A642-0E7A5393C344}" srcId="{0F05B10E-51CD-4C35-9937-CFBCDAF27A98}" destId="{E9E89ABB-7C8B-4497-B7E7-DF0181A23160}" srcOrd="2" destOrd="0" parTransId="{2FBC2CFA-03C8-472D-A65F-E72480D8C635}" sibTransId="{8CC4156F-6076-4923-880C-B111C389F3C4}"/>
    <dgm:cxn modelId="{6ACD1C32-7C26-421F-95D0-5BB257324311}" type="presOf" srcId="{64947B12-73A6-45C9-AC19-FF6EACD4B221}" destId="{E64FACE6-3096-4E77-AC30-F0ADE05075FC}" srcOrd="0" destOrd="4" presId="urn:microsoft.com/office/officeart/2005/8/layout/process3"/>
    <dgm:cxn modelId="{E661F433-A7AD-4A5F-8D5F-8D9BB399ECDE}" type="presOf" srcId="{B67AF573-342A-4B3B-83F2-21C37F8CB552}" destId="{8D1D168D-A332-4BF7-A8B6-E53CF122931A}" srcOrd="0" destOrd="6" presId="urn:microsoft.com/office/officeart/2005/8/layout/process3"/>
    <dgm:cxn modelId="{98E7DC34-EF2E-4FEB-9CEE-514ACD614D3B}" type="presOf" srcId="{15908B83-B44C-4EB4-9FE2-B36BC0713D7A}" destId="{C41F54E7-BB1F-48E5-B5E7-DC41E96FC99A}" srcOrd="1" destOrd="0" presId="urn:microsoft.com/office/officeart/2005/8/layout/process3"/>
    <dgm:cxn modelId="{2F4D9135-3D08-4AB1-97A2-987841410488}" type="presOf" srcId="{F0C8ED5B-3F5F-403B-B4C3-11B44725BCC6}" destId="{768F6FC0-5332-4F96-BEE8-7926F14175C1}" srcOrd="0" destOrd="0" presId="urn:microsoft.com/office/officeart/2005/8/layout/process3"/>
    <dgm:cxn modelId="{DCA31F36-5878-48FE-A865-D1BDA03EA6AE}" srcId="{0F05B10E-51CD-4C35-9937-CFBCDAF27A98}" destId="{15FB662B-4B77-4FF9-BBFC-C46DA3F22C34}" srcOrd="7" destOrd="0" parTransId="{287933F4-A3D1-4A0A-8481-63C222DF4EB6}" sibTransId="{6340328C-ECF6-4A45-A5F9-EA6FCD4F734E}"/>
    <dgm:cxn modelId="{29E16936-1E79-493F-B2F7-D267191096DD}" type="presOf" srcId="{C0B3B68B-231D-406B-AB4E-5DA52690B65C}" destId="{7C0BEEBD-8EBF-428F-A116-70AD2E7BBC4E}" srcOrd="0" destOrd="3" presId="urn:microsoft.com/office/officeart/2005/8/layout/process3"/>
    <dgm:cxn modelId="{81A64838-CDF3-459B-8F18-3BB85C593001}" srcId="{3E4624DC-0F97-4A9B-B259-AD47F6B9EA8A}" destId="{F4289915-11B1-4972-8783-E093BB5216EE}" srcOrd="1" destOrd="0" parTransId="{7CE76DC0-FC62-4FE8-A0B1-06EE9603190A}" sibTransId="{596329A6-9110-4E5A-9C6D-8C394E1E71CD}"/>
    <dgm:cxn modelId="{16B6E93D-B4C1-43DE-9F87-EB868871D65E}" type="presOf" srcId="{E9D9355C-3780-42E9-8A9D-D6040EB3163F}" destId="{0451F403-B564-413B-8CEF-33EEA0F9AFB5}" srcOrd="0" destOrd="0" presId="urn:microsoft.com/office/officeart/2005/8/layout/process3"/>
    <dgm:cxn modelId="{AE9FCC3F-A307-4843-8496-66A8D58D4E6E}" srcId="{3E4624DC-0F97-4A9B-B259-AD47F6B9EA8A}" destId="{B42E1300-BC84-408E-BAF4-25D4CAA4BFD0}" srcOrd="4" destOrd="0" parTransId="{FBE8D242-18FD-4A35-A735-B545070AB0E1}" sibTransId="{316BDD71-8F14-470C-9A20-3A0EF0BE94EF}"/>
    <dgm:cxn modelId="{614BB140-F034-4EB1-BCA0-72B12316B43C}" type="presOf" srcId="{D96D7CD0-2548-4CD1-AC1E-05CD6E9C758C}" destId="{8D1D168D-A332-4BF7-A8B6-E53CF122931A}" srcOrd="0" destOrd="5" presId="urn:microsoft.com/office/officeart/2005/8/layout/process3"/>
    <dgm:cxn modelId="{24630064-294C-4BE7-A5C0-69C9BFC6C6BD}" type="presOf" srcId="{0B569F74-4544-4EAA-9DCF-FFF840330357}" destId="{7C0BEEBD-8EBF-428F-A116-70AD2E7BBC4E}" srcOrd="0" destOrd="5" presId="urn:microsoft.com/office/officeart/2005/8/layout/process3"/>
    <dgm:cxn modelId="{47571F44-49D6-43FE-AAA3-A0C3D40A78DF}" type="presOf" srcId="{3E567CEA-C02E-4DCC-8B5F-481C6A43F46A}" destId="{FCE3F17C-3245-4FA9-944B-ABCEE53F6DC2}" srcOrd="0" destOrd="0" presId="urn:microsoft.com/office/officeart/2005/8/layout/process3"/>
    <dgm:cxn modelId="{24B06144-22E3-4B08-AAEC-A4A6E5122B8D}" type="presOf" srcId="{3E567CEA-C02E-4DCC-8B5F-481C6A43F46A}" destId="{1F8140C8-A995-41C8-A51F-CB0B9BE48A77}" srcOrd="1" destOrd="0" presId="urn:microsoft.com/office/officeart/2005/8/layout/process3"/>
    <dgm:cxn modelId="{24D2BF44-6EC7-450E-B33E-692D7E9F0735}" srcId="{3E4624DC-0F97-4A9B-B259-AD47F6B9EA8A}" destId="{F8CFB9B5-668C-4844-865C-C72C9F4CBCCE}" srcOrd="2" destOrd="0" parTransId="{99B0AC98-C0F2-4933-A039-DBD344615678}" sibTransId="{4CC81CD8-D361-4985-981B-DB8A80E0C489}"/>
    <dgm:cxn modelId="{B8492C45-295D-4B74-880E-BCBBF8CB3536}" srcId="{F0C8ED5B-3F5F-403B-B4C3-11B44725BCC6}" destId="{5B6CF3B6-5A68-43AC-A6FC-564AF53155EC}" srcOrd="1" destOrd="0" parTransId="{A1186511-488E-4849-990A-414BB0768A7E}" sibTransId="{CE7CEDF0-4131-4076-ADFA-339A3FD52CDF}"/>
    <dgm:cxn modelId="{CD1A6B45-6395-47D4-9F1A-327A0BFF8CB4}" type="presOf" srcId="{F8CFB9B5-668C-4844-865C-C72C9F4CBCCE}" destId="{0451F403-B564-413B-8CEF-33EEA0F9AFB5}" srcOrd="0" destOrd="2" presId="urn:microsoft.com/office/officeart/2005/8/layout/process3"/>
    <dgm:cxn modelId="{98BBBA65-D997-4611-9157-999929555458}" srcId="{15908B83-B44C-4EB4-9FE2-B36BC0713D7A}" destId="{1BA2192E-B32C-4DCE-B0FC-0A9645217E95}" srcOrd="11" destOrd="0" parTransId="{A4C9EF48-AC39-44A6-BAB5-2B4B6F32B692}" sibTransId="{694F3629-1224-48E0-A2F3-BC66EC04E87A}"/>
    <dgm:cxn modelId="{2C012766-4C80-46DA-8507-ACB27C3F6B86}" srcId="{3E4624DC-0F97-4A9B-B259-AD47F6B9EA8A}" destId="{E9D9355C-3780-42E9-8A9D-D6040EB3163F}" srcOrd="0" destOrd="0" parTransId="{4DAC675B-0A51-4FA4-B63E-27B1F07F76D8}" sibTransId="{7AC29C7A-7B10-4FC2-AA32-A9E4888F1472}"/>
    <dgm:cxn modelId="{ADC3E446-B035-43A9-B6E0-B14C9ABB2EA2}" type="presOf" srcId="{3D9B2B46-F6EC-439B-B011-55941763A5A8}" destId="{7C0BEEBD-8EBF-428F-A116-70AD2E7BBC4E}" srcOrd="0" destOrd="9" presId="urn:microsoft.com/office/officeart/2005/8/layout/process3"/>
    <dgm:cxn modelId="{903B4F48-E092-42C9-8AF4-AB0F865BC3DA}" type="presOf" srcId="{02313268-0731-4BE6-83C9-82C66B9E3260}" destId="{E64FACE6-3096-4E77-AC30-F0ADE05075FC}" srcOrd="0" destOrd="5" presId="urn:microsoft.com/office/officeart/2005/8/layout/process3"/>
    <dgm:cxn modelId="{93CE5568-1A1D-4B18-8CCB-78FF749F52B9}" srcId="{15908B83-B44C-4EB4-9FE2-B36BC0713D7A}" destId="{3FA71A66-8CAE-4446-BB32-9EBAF86CFDDC}" srcOrd="1" destOrd="0" parTransId="{D2BA7637-A03D-48B2-884B-DD8333361681}" sibTransId="{F689D7F1-50ED-44F3-9009-A8B179D34733}"/>
    <dgm:cxn modelId="{8C35396C-9C42-4272-8D30-E01ACAF7C55A}" srcId="{15908B83-B44C-4EB4-9FE2-B36BC0713D7A}" destId="{7F81DD01-EC76-440E-B2AA-A56687A97E51}" srcOrd="10" destOrd="0" parTransId="{97EC6CD1-71C5-4A67-94FA-F30B276D69D7}" sibTransId="{248EF3CC-5D4D-4135-9B29-ACC40CE577AC}"/>
    <dgm:cxn modelId="{C930A84D-26B1-476D-BF8D-38AE99687BD0}" type="presOf" srcId="{B6F5FE81-D1A1-4D04-8F26-060F4107FDF6}" destId="{D12DC8D1-31AE-464B-BFCB-A07645963DC0}" srcOrd="1" destOrd="0" presId="urn:microsoft.com/office/officeart/2005/8/layout/process3"/>
    <dgm:cxn modelId="{BB17786F-37ED-4287-B9AE-CE3ABA8FE25E}" srcId="{15908B83-B44C-4EB4-9FE2-B36BC0713D7A}" destId="{E298E938-B28E-47E4-9719-E3DD79F5D3BD}" srcOrd="7" destOrd="0" parTransId="{AD1733A3-5A63-4A6D-A849-821FCB3FBF51}" sibTransId="{9302AD73-80D5-4928-B6D0-D43E88A6963B}"/>
    <dgm:cxn modelId="{0F622B51-C4D6-4BAB-AA8D-A1731342AB46}" srcId="{F0C8ED5B-3F5F-403B-B4C3-11B44725BCC6}" destId="{C0B3B68B-231D-406B-AB4E-5DA52690B65C}" srcOrd="3" destOrd="0" parTransId="{899C1F8F-7744-4FA8-9E92-72B1480D4B62}" sibTransId="{F038DA5D-4E02-4220-BE8B-FEE3A97AB286}"/>
    <dgm:cxn modelId="{CD886852-FDC3-461C-AFEB-7067B48E0608}" type="presOf" srcId="{B42E1300-BC84-408E-BAF4-25D4CAA4BFD0}" destId="{0451F403-B564-413B-8CEF-33EEA0F9AFB5}" srcOrd="0" destOrd="4" presId="urn:microsoft.com/office/officeart/2005/8/layout/process3"/>
    <dgm:cxn modelId="{1D350073-306F-4C6B-AD63-602FF0447866}" srcId="{F0C8ED5B-3F5F-403B-B4C3-11B44725BCC6}" destId="{E6E71794-31EF-4FBC-91C8-61A7E56D7AAD}" srcOrd="8" destOrd="0" parTransId="{88E5DF81-29CF-4666-A2A4-00124D4D598E}" sibTransId="{78B25B76-DB93-4392-B390-2E3E5864A931}"/>
    <dgm:cxn modelId="{505B1755-1612-40CF-A9CA-784BB6148AD0}" type="presOf" srcId="{15908B83-B44C-4EB4-9FE2-B36BC0713D7A}" destId="{C348F3A4-838D-4CF4-A751-67ED1327BE7E}" srcOrd="0" destOrd="0" presId="urn:microsoft.com/office/officeart/2005/8/layout/process3"/>
    <dgm:cxn modelId="{32465558-9313-4D7E-BAE9-472D9D987662}" type="presOf" srcId="{807D37DE-AAE3-421D-AC22-9533789399D1}" destId="{E64FACE6-3096-4E77-AC30-F0ADE05075FC}" srcOrd="0" destOrd="0" presId="urn:microsoft.com/office/officeart/2005/8/layout/process3"/>
    <dgm:cxn modelId="{A11CD57C-0B7F-4BEE-A2D1-257A67F96634}" srcId="{F0C8ED5B-3F5F-403B-B4C3-11B44725BCC6}" destId="{0CC184FA-42BF-4C10-A8DE-0BCF90C2F285}" srcOrd="2" destOrd="0" parTransId="{F930152A-22E3-42EF-A9FE-7CD7373E16D2}" sibTransId="{B70EDE1D-E96C-4943-B98F-259787F22ABA}"/>
    <dgm:cxn modelId="{6BAB5E7E-2A82-48CA-9D84-421A180713AA}" type="presOf" srcId="{E82AA0A4-D70C-4B6A-8E96-F735459DD085}" destId="{26DA8384-CDCB-4AB4-AB6E-06F1DB04167E}" srcOrd="0" destOrd="0" presId="urn:microsoft.com/office/officeart/2005/8/layout/process3"/>
    <dgm:cxn modelId="{AEBC8180-0542-4FAE-B7BD-EB2C285581C7}" srcId="{15908B83-B44C-4EB4-9FE2-B36BC0713D7A}" destId="{F09CC166-E832-4A81-98E4-45224738F4FE}" srcOrd="9" destOrd="0" parTransId="{E6CFF0E9-6C16-41B0-AD87-E5A18F3D5C8F}" sibTransId="{3CF78345-148A-47D2-9004-9DF5EAA5AF55}"/>
    <dgm:cxn modelId="{EA99CB84-4FB9-4B4B-892A-09234AD71080}" srcId="{F0C8ED5B-3F5F-403B-B4C3-11B44725BCC6}" destId="{3318C430-8261-40AA-B331-89CDF2B57D91}" srcOrd="7" destOrd="0" parTransId="{1EB0B074-99B4-4DC5-B1D7-2BE849A36DB8}" sibTransId="{6119B4CC-63C8-4B01-ADB0-EE0DAAB92629}"/>
    <dgm:cxn modelId="{093AE086-EF6F-4787-9336-91ABB6995AE7}" srcId="{15908B83-B44C-4EB4-9FE2-B36BC0713D7A}" destId="{080F26F2-044A-4E4A-9E5B-F22B114B4C21}" srcOrd="6" destOrd="0" parTransId="{9AB38E8E-C843-46C8-AD1A-36409747A1E1}" sibTransId="{3D37D65C-8D10-4B02-8862-F02CC79CC389}"/>
    <dgm:cxn modelId="{5B464287-BFF7-45CE-84BE-0D595039AA97}" type="presOf" srcId="{DD9FE808-B8AE-44C8-89D3-E3BDCF582D26}" destId="{0451F403-B564-413B-8CEF-33EEA0F9AFB5}" srcOrd="0" destOrd="3" presId="urn:microsoft.com/office/officeart/2005/8/layout/process3"/>
    <dgm:cxn modelId="{4A67948A-F210-443E-BD27-F250422347D0}" type="presOf" srcId="{0F05B10E-51CD-4C35-9937-CFBCDAF27A98}" destId="{1BC920B5-41CD-4B99-96FE-774178FE85D2}" srcOrd="0" destOrd="0" presId="urn:microsoft.com/office/officeart/2005/8/layout/process3"/>
    <dgm:cxn modelId="{4EA6BE8A-8CB3-4419-BB5A-63BFF5E354C8}" type="presOf" srcId="{A21CCAB8-FB42-40BA-BD56-CDA1CB4DB291}" destId="{E64FACE6-3096-4E77-AC30-F0ADE05075FC}" srcOrd="0" destOrd="3" presId="urn:microsoft.com/office/officeart/2005/8/layout/process3"/>
    <dgm:cxn modelId="{B504F28C-71AF-4A28-8479-3F40F69D7B4C}" type="presOf" srcId="{7248B819-AC0B-4823-8489-42C9294C1DEA}" destId="{16102143-0C98-4424-A604-A5B2FF191879}" srcOrd="0" destOrd="0" presId="urn:microsoft.com/office/officeart/2005/8/layout/process3"/>
    <dgm:cxn modelId="{F1162590-23BD-49BC-BBBA-E8D5A303AF81}" srcId="{F0C8ED5B-3F5F-403B-B4C3-11B44725BCC6}" destId="{9FBAB761-170E-4FCB-BC4D-17E9F1ACAF81}" srcOrd="4" destOrd="0" parTransId="{1530E813-1F3B-4638-AB5E-201361170BCC}" sibTransId="{3E7C7AE8-8975-482E-A185-E53C617AA551}"/>
    <dgm:cxn modelId="{B291E097-964B-41C9-923D-FEF10F342403}" type="presOf" srcId="{E82AA0A4-D70C-4B6A-8E96-F735459DD085}" destId="{61A324DD-EE05-4189-A24C-8029C9AFCA98}" srcOrd="1" destOrd="0" presId="urn:microsoft.com/office/officeart/2005/8/layout/process3"/>
    <dgm:cxn modelId="{D21A4F99-2C95-420D-A381-060A34FF9F10}" type="presOf" srcId="{3E4624DC-0F97-4A9B-B259-AD47F6B9EA8A}" destId="{776D43D8-E3E5-4D61-A7C8-50B2426CAAE0}" srcOrd="1" destOrd="0" presId="urn:microsoft.com/office/officeart/2005/8/layout/process3"/>
    <dgm:cxn modelId="{36E19A9A-DFCF-4FA4-ADA1-5F3C50876294}" srcId="{0F05B10E-51CD-4C35-9937-CFBCDAF27A98}" destId="{B67AF573-342A-4B3B-83F2-21C37F8CB552}" srcOrd="6" destOrd="0" parTransId="{7ED2CE61-7197-4E97-B740-ACA77B3B851C}" sibTransId="{9331E099-2EEB-4CAF-9D18-4FF128325C51}"/>
    <dgm:cxn modelId="{BEF3EE9A-5947-44D4-AF64-FD77CF46A80A}" srcId="{7248B819-AC0B-4823-8489-42C9294C1DEA}" destId="{0F05B10E-51CD-4C35-9937-CFBCDAF27A98}" srcOrd="0" destOrd="0" parTransId="{A854FE7E-4E3D-4673-ACEA-F4090F813242}" sibTransId="{B6F5FE81-D1A1-4D04-8F26-060F4107FDF6}"/>
    <dgm:cxn modelId="{7581D8A1-11C5-4D41-BF03-99BB686A63AE}" type="presOf" srcId="{A4D779D1-0058-4DFE-8F65-EE615FF2413C}" destId="{8D1D168D-A332-4BF7-A8B6-E53CF122931A}" srcOrd="0" destOrd="1" presId="urn:microsoft.com/office/officeart/2005/8/layout/process3"/>
    <dgm:cxn modelId="{ECF93DA4-003A-4CAA-973B-6634C8D2F6C9}" type="presOf" srcId="{3E4624DC-0F97-4A9B-B259-AD47F6B9EA8A}" destId="{67E2723A-3991-46F9-9AB0-DD469B01CB3F}" srcOrd="0" destOrd="0" presId="urn:microsoft.com/office/officeart/2005/8/layout/process3"/>
    <dgm:cxn modelId="{4560B0A6-7535-437C-8C5C-0611D9BFE7FB}" srcId="{15908B83-B44C-4EB4-9FE2-B36BC0713D7A}" destId="{02313268-0731-4BE6-83C9-82C66B9E3260}" srcOrd="5" destOrd="0" parTransId="{127D2089-9F5C-431F-A015-2C8391D8F042}" sibTransId="{1DD0DFAB-3BC0-4EB4-B4A6-566D5761ECB9}"/>
    <dgm:cxn modelId="{786C42AB-48E7-405E-8630-8DCD13E942C5}" type="presOf" srcId="{E298E938-B28E-47E4-9719-E3DD79F5D3BD}" destId="{E64FACE6-3096-4E77-AC30-F0ADE05075FC}" srcOrd="0" destOrd="7" presId="urn:microsoft.com/office/officeart/2005/8/layout/process3"/>
    <dgm:cxn modelId="{A01C07AC-8B38-4370-AE96-6A194EDCFDA4}" type="presOf" srcId="{3FA71A66-8CAE-4446-BB32-9EBAF86CFDDC}" destId="{E64FACE6-3096-4E77-AC30-F0ADE05075FC}" srcOrd="0" destOrd="1" presId="urn:microsoft.com/office/officeart/2005/8/layout/process3"/>
    <dgm:cxn modelId="{416F1BAC-B725-4616-913B-0802BAD7A327}" type="presOf" srcId="{E9E89ABB-7C8B-4497-B7E7-DF0181A23160}" destId="{8D1D168D-A332-4BF7-A8B6-E53CF122931A}" srcOrd="0" destOrd="2" presId="urn:microsoft.com/office/officeart/2005/8/layout/process3"/>
    <dgm:cxn modelId="{0CBAB7AC-5A7C-4A6D-9175-2803101FB521}" type="presOf" srcId="{7B8786B0-68ED-499F-A929-58D048C3F40D}" destId="{8D1D168D-A332-4BF7-A8B6-E53CF122931A}" srcOrd="0" destOrd="3" presId="urn:microsoft.com/office/officeart/2005/8/layout/process3"/>
    <dgm:cxn modelId="{D949D9AE-D9ED-4CFD-8902-34F6020603EC}" type="presOf" srcId="{A4A24DB3-46A6-41D2-8C93-4506264F17EC}" destId="{8D1D168D-A332-4BF7-A8B6-E53CF122931A}" srcOrd="0" destOrd="0" presId="urn:microsoft.com/office/officeart/2005/8/layout/process3"/>
    <dgm:cxn modelId="{959B07AF-86EA-44C4-94FF-F72C34E0F419}" srcId="{15908B83-B44C-4EB4-9FE2-B36BC0713D7A}" destId="{A21CCAB8-FB42-40BA-BD56-CDA1CB4DB291}" srcOrd="3" destOrd="0" parTransId="{D3506712-3B2B-4386-9825-05ADE470F6D8}" sibTransId="{AF8C3C8F-6AD2-45D9-8846-16E7BDD80236}"/>
    <dgm:cxn modelId="{CD2738AF-4B6A-4618-9D48-FEF08753B7CA}" type="presOf" srcId="{216160F9-2AD0-4DAE-9300-04CF9DD1C218}" destId="{8D1D168D-A332-4BF7-A8B6-E53CF122931A}" srcOrd="0" destOrd="4" presId="urn:microsoft.com/office/officeart/2005/8/layout/process3"/>
    <dgm:cxn modelId="{0C0C0ABB-72E8-48D5-93FA-9A99735DB9D6}" type="presOf" srcId="{3318C430-8261-40AA-B331-89CDF2B57D91}" destId="{7C0BEEBD-8EBF-428F-A116-70AD2E7BBC4E}" srcOrd="0" destOrd="7" presId="urn:microsoft.com/office/officeart/2005/8/layout/process3"/>
    <dgm:cxn modelId="{949D36BC-7CA9-4D7B-AAC1-C496FA794035}" srcId="{15908B83-B44C-4EB4-9FE2-B36BC0713D7A}" destId="{717DD276-0E09-4CA5-8400-45B0228731D5}" srcOrd="2" destOrd="0" parTransId="{AEDDA3EB-8774-4616-B7AE-8B04A35799B5}" sibTransId="{B1E06ADB-5AE5-41EC-AAA3-08B4A5916F16}"/>
    <dgm:cxn modelId="{D1D3A8BD-E812-4CFA-8C23-7FF670E67E00}" srcId="{15908B83-B44C-4EB4-9FE2-B36BC0713D7A}" destId="{55146D18-5399-4773-8891-B00E9296ED08}" srcOrd="8" destOrd="0" parTransId="{316AED2B-C691-4971-8CFE-5D813877D360}" sibTransId="{0A2E5476-2F8C-4D78-A96A-EAF5E4AD25EB}"/>
    <dgm:cxn modelId="{1156EBC0-4324-4845-984E-DCFD77D525CE}" srcId="{0F05B10E-51CD-4C35-9937-CFBCDAF27A98}" destId="{216160F9-2AD0-4DAE-9300-04CF9DD1C218}" srcOrd="4" destOrd="0" parTransId="{7C1BC980-6216-4C6A-9E9D-CB0A0FDF373E}" sibTransId="{69B15BCC-4037-4D4A-B1A3-98A80EE248DF}"/>
    <dgm:cxn modelId="{EA1473C1-828F-44E9-A87A-C6D71A621503}" type="presOf" srcId="{F4289915-11B1-4972-8783-E093BB5216EE}" destId="{0451F403-B564-413B-8CEF-33EEA0F9AFB5}" srcOrd="0" destOrd="1" presId="urn:microsoft.com/office/officeart/2005/8/layout/process3"/>
    <dgm:cxn modelId="{59B6C3C3-1C2A-4743-8E53-A6765E362115}" type="presOf" srcId="{980DB8E8-92FF-452D-BA34-CA76401B142D}" destId="{7C0BEEBD-8EBF-428F-A116-70AD2E7BBC4E}" srcOrd="0" destOrd="6" presId="urn:microsoft.com/office/officeart/2005/8/layout/process3"/>
    <dgm:cxn modelId="{16E051C8-04F5-4C37-955F-5A4A3F5D0A2E}" type="presOf" srcId="{0CC184FA-42BF-4C10-A8DE-0BCF90C2F285}" destId="{7C0BEEBD-8EBF-428F-A116-70AD2E7BBC4E}" srcOrd="0" destOrd="2" presId="urn:microsoft.com/office/officeart/2005/8/layout/process3"/>
    <dgm:cxn modelId="{82388FC8-7D9C-47FA-A33C-193932FAF7C7}" type="presOf" srcId="{7F81DD01-EC76-440E-B2AA-A56687A97E51}" destId="{E64FACE6-3096-4E77-AC30-F0ADE05075FC}" srcOrd="0" destOrd="10" presId="urn:microsoft.com/office/officeart/2005/8/layout/process3"/>
    <dgm:cxn modelId="{7ED9D1CB-5F6C-4BA5-963C-DAAB81EFFCCA}" type="presOf" srcId="{15FB662B-4B77-4FF9-BBFC-C46DA3F22C34}" destId="{8D1D168D-A332-4BF7-A8B6-E53CF122931A}" srcOrd="0" destOrd="7" presId="urn:microsoft.com/office/officeart/2005/8/layout/process3"/>
    <dgm:cxn modelId="{3EDE3ACE-5037-4E6C-9A04-7BD298F75627}" srcId="{F0C8ED5B-3F5F-403B-B4C3-11B44725BCC6}" destId="{7C5ACC45-D98D-4AC0-B3DA-890935DBE531}" srcOrd="10" destOrd="0" parTransId="{F10F449D-D8A3-40A4-97A4-7F111C6A82CE}" sibTransId="{73105A6C-B299-4212-A44C-CC50D7F9C448}"/>
    <dgm:cxn modelId="{09EC7DD1-0365-4015-BEBA-C891A331DDCB}" srcId="{0F05B10E-51CD-4C35-9937-CFBCDAF27A98}" destId="{D96D7CD0-2548-4CD1-AC1E-05CD6E9C758C}" srcOrd="5" destOrd="0" parTransId="{290A7CE3-02FC-4CF6-8CA0-564257EC5BA7}" sibTransId="{4689D2A4-CBBA-49E8-BC62-3A37D4A10B73}"/>
    <dgm:cxn modelId="{675A67D2-6418-448C-8FBE-FF774EACC9BE}" type="presOf" srcId="{0F05B10E-51CD-4C35-9937-CFBCDAF27A98}" destId="{BB966B6A-3E9F-4994-B6CB-D99EA21EAC45}" srcOrd="1" destOrd="0" presId="urn:microsoft.com/office/officeart/2005/8/layout/process3"/>
    <dgm:cxn modelId="{8B9A2ED4-87CC-4542-946F-122E0E2665C9}" srcId="{0F05B10E-51CD-4C35-9937-CFBCDAF27A98}" destId="{A4A24DB3-46A6-41D2-8C93-4506264F17EC}" srcOrd="0" destOrd="0" parTransId="{5E7C428C-09C1-4A1D-9360-FAE3B07022F4}" sibTransId="{FD9252FB-F2E1-4BDF-9E11-B6B0BE1B91F0}"/>
    <dgm:cxn modelId="{22B629DA-A74D-446E-8220-637E508C5C35}" type="presOf" srcId="{080F26F2-044A-4E4A-9E5B-F22B114B4C21}" destId="{E64FACE6-3096-4E77-AC30-F0ADE05075FC}" srcOrd="0" destOrd="6" presId="urn:microsoft.com/office/officeart/2005/8/layout/process3"/>
    <dgm:cxn modelId="{A1216BDB-D7CD-4B42-B872-8225B8A6FCB4}" type="presOf" srcId="{ACCD0BC3-E3B0-48C1-807A-C08208CD67D0}" destId="{0451F403-B564-413B-8CEF-33EEA0F9AFB5}" srcOrd="0" destOrd="5" presId="urn:microsoft.com/office/officeart/2005/8/layout/process3"/>
    <dgm:cxn modelId="{E9E159DE-364E-4D86-B80D-E47BA7B9932C}" srcId="{7248B819-AC0B-4823-8489-42C9294C1DEA}" destId="{15908B83-B44C-4EB4-9FE2-B36BC0713D7A}" srcOrd="2" destOrd="0" parTransId="{3EFAA397-7F7C-466E-9755-47467F790A0F}" sibTransId="{3E567CEA-C02E-4DCC-8B5F-481C6A43F46A}"/>
    <dgm:cxn modelId="{BB68B9E2-8CB1-4B5E-A791-50D0A572D201}" type="presOf" srcId="{7C5ACC45-D98D-4AC0-B3DA-890935DBE531}" destId="{7C0BEEBD-8EBF-428F-A116-70AD2E7BBC4E}" srcOrd="0" destOrd="10" presId="urn:microsoft.com/office/officeart/2005/8/layout/process3"/>
    <dgm:cxn modelId="{292BB0F1-4434-4D8E-A81B-8D53A39B32EB}" type="presOf" srcId="{1BA2192E-B32C-4DCE-B0FC-0A9645217E95}" destId="{E64FACE6-3096-4E77-AC30-F0ADE05075FC}" srcOrd="0" destOrd="11" presId="urn:microsoft.com/office/officeart/2005/8/layout/process3"/>
    <dgm:cxn modelId="{B62D23F2-AEC1-41DC-AB32-0067B6DC4064}" type="presOf" srcId="{F0C8ED5B-3F5F-403B-B4C3-11B44725BCC6}" destId="{5D953FD8-2797-4EC2-9957-AB5C35298F8B}" srcOrd="1" destOrd="0" presId="urn:microsoft.com/office/officeart/2005/8/layout/process3"/>
    <dgm:cxn modelId="{DB1A68F6-17EA-427F-8162-E175FBA510B6}" type="presOf" srcId="{717DD276-0E09-4CA5-8400-45B0228731D5}" destId="{E64FACE6-3096-4E77-AC30-F0ADE05075FC}" srcOrd="0" destOrd="2" presId="urn:microsoft.com/office/officeart/2005/8/layout/process3"/>
    <dgm:cxn modelId="{3DF15DF8-5CC4-452A-8E6F-96FB1B3CC1BC}" type="presOf" srcId="{95602827-5F2B-41CE-A08B-6B0D944B8307}" destId="{7C0BEEBD-8EBF-428F-A116-70AD2E7BBC4E}" srcOrd="0" destOrd="0" presId="urn:microsoft.com/office/officeart/2005/8/layout/process3"/>
    <dgm:cxn modelId="{F066FEF9-527E-46FA-A358-5DFCD4E73781}" srcId="{0F05B10E-51CD-4C35-9937-CFBCDAF27A98}" destId="{A4D779D1-0058-4DFE-8F65-EE615FF2413C}" srcOrd="1" destOrd="0" parTransId="{C9E061BE-C833-4F6C-BFE7-E7D4D514D2DA}" sibTransId="{2FC44E90-700D-4456-AA8C-D48A3388D522}"/>
    <dgm:cxn modelId="{662983FA-EFBA-4999-B255-AE8A21DF05A2}" srcId="{3E4624DC-0F97-4A9B-B259-AD47F6B9EA8A}" destId="{ACCD0BC3-E3B0-48C1-807A-C08208CD67D0}" srcOrd="5" destOrd="0" parTransId="{CE58602B-A2E7-4A17-920A-9C37F8F9CE9B}" sibTransId="{8323DB3B-C2A7-4903-955A-9306D52D4E62}"/>
    <dgm:cxn modelId="{678136FC-1760-44CE-AEE8-BC8BC07C10ED}" srcId="{F0C8ED5B-3F5F-403B-B4C3-11B44725BCC6}" destId="{95602827-5F2B-41CE-A08B-6B0D944B8307}" srcOrd="0" destOrd="0" parTransId="{329674A3-3D0F-4C39-B043-B90993499428}" sibTransId="{32C5B9DC-0520-417F-9CC0-5AE1ABFE1CC5}"/>
    <dgm:cxn modelId="{690DCBFD-1CAC-4DD9-9FCC-ACE28066267C}" type="presOf" srcId="{F09CC166-E832-4A81-98E4-45224738F4FE}" destId="{E64FACE6-3096-4E77-AC30-F0ADE05075FC}" srcOrd="0" destOrd="9" presId="urn:microsoft.com/office/officeart/2005/8/layout/process3"/>
    <dgm:cxn modelId="{0F0AEB3D-5DEC-4BBB-8DA7-451C5E995B4F}" type="presParOf" srcId="{16102143-0C98-4424-A604-A5B2FF191879}" destId="{B606417F-4FF2-49D6-9036-7B5531F0689E}" srcOrd="0" destOrd="0" presId="urn:microsoft.com/office/officeart/2005/8/layout/process3"/>
    <dgm:cxn modelId="{722D8A64-E47E-4555-811D-F18AD5CEE2A4}" type="presParOf" srcId="{B606417F-4FF2-49D6-9036-7B5531F0689E}" destId="{1BC920B5-41CD-4B99-96FE-774178FE85D2}" srcOrd="0" destOrd="0" presId="urn:microsoft.com/office/officeart/2005/8/layout/process3"/>
    <dgm:cxn modelId="{0879083D-7EB7-474E-9731-CDC373D33953}" type="presParOf" srcId="{B606417F-4FF2-49D6-9036-7B5531F0689E}" destId="{BB966B6A-3E9F-4994-B6CB-D99EA21EAC45}" srcOrd="1" destOrd="0" presId="urn:microsoft.com/office/officeart/2005/8/layout/process3"/>
    <dgm:cxn modelId="{B6E91B99-CCB6-40CF-B00F-4D9B4102DBB4}" type="presParOf" srcId="{B606417F-4FF2-49D6-9036-7B5531F0689E}" destId="{8D1D168D-A332-4BF7-A8B6-E53CF122931A}" srcOrd="2" destOrd="0" presId="urn:microsoft.com/office/officeart/2005/8/layout/process3"/>
    <dgm:cxn modelId="{1F5CC5E6-8A34-49E1-B79E-3FC87396AD84}" type="presParOf" srcId="{16102143-0C98-4424-A604-A5B2FF191879}" destId="{1FADBC5A-A502-49E0-96DC-A97C3B45E9F0}" srcOrd="1" destOrd="0" presId="urn:microsoft.com/office/officeart/2005/8/layout/process3"/>
    <dgm:cxn modelId="{4E3CC466-8A62-4641-9507-6B9D27118F67}" type="presParOf" srcId="{1FADBC5A-A502-49E0-96DC-A97C3B45E9F0}" destId="{D12DC8D1-31AE-464B-BFCB-A07645963DC0}" srcOrd="0" destOrd="0" presId="urn:microsoft.com/office/officeart/2005/8/layout/process3"/>
    <dgm:cxn modelId="{F868EBF5-7F40-4479-9622-54A1EB83D0A5}" type="presParOf" srcId="{16102143-0C98-4424-A604-A5B2FF191879}" destId="{138F22E5-CA3D-4C97-8F69-6F74302849E9}" srcOrd="2" destOrd="0" presId="urn:microsoft.com/office/officeart/2005/8/layout/process3"/>
    <dgm:cxn modelId="{3E7A794C-A864-4B39-B711-A12219061E38}" type="presParOf" srcId="{138F22E5-CA3D-4C97-8F69-6F74302849E9}" destId="{67E2723A-3991-46F9-9AB0-DD469B01CB3F}" srcOrd="0" destOrd="0" presId="urn:microsoft.com/office/officeart/2005/8/layout/process3"/>
    <dgm:cxn modelId="{AB428D73-F432-426A-BEF0-613EA52A64F8}" type="presParOf" srcId="{138F22E5-CA3D-4C97-8F69-6F74302849E9}" destId="{776D43D8-E3E5-4D61-A7C8-50B2426CAAE0}" srcOrd="1" destOrd="0" presId="urn:microsoft.com/office/officeart/2005/8/layout/process3"/>
    <dgm:cxn modelId="{D09BAD38-37D3-4C8B-AFF3-9C1BEC85204E}" type="presParOf" srcId="{138F22E5-CA3D-4C97-8F69-6F74302849E9}" destId="{0451F403-B564-413B-8CEF-33EEA0F9AFB5}" srcOrd="2" destOrd="0" presId="urn:microsoft.com/office/officeart/2005/8/layout/process3"/>
    <dgm:cxn modelId="{08ECC8BB-3CB5-4912-B32F-0ABA51D4FEEA}" type="presParOf" srcId="{16102143-0C98-4424-A604-A5B2FF191879}" destId="{26DA8384-CDCB-4AB4-AB6E-06F1DB04167E}" srcOrd="3" destOrd="0" presId="urn:microsoft.com/office/officeart/2005/8/layout/process3"/>
    <dgm:cxn modelId="{78EE7521-A3BC-4AAD-A290-9844279F4722}" type="presParOf" srcId="{26DA8384-CDCB-4AB4-AB6E-06F1DB04167E}" destId="{61A324DD-EE05-4189-A24C-8029C9AFCA98}" srcOrd="0" destOrd="0" presId="urn:microsoft.com/office/officeart/2005/8/layout/process3"/>
    <dgm:cxn modelId="{9F610623-D1BE-4200-A440-C65E1498CAB8}" type="presParOf" srcId="{16102143-0C98-4424-A604-A5B2FF191879}" destId="{277B87C9-3023-4F69-9625-3305E3786BD8}" srcOrd="4" destOrd="0" presId="urn:microsoft.com/office/officeart/2005/8/layout/process3"/>
    <dgm:cxn modelId="{C067F154-BC85-4C62-99BF-FEF096792EA4}" type="presParOf" srcId="{277B87C9-3023-4F69-9625-3305E3786BD8}" destId="{C348F3A4-838D-4CF4-A751-67ED1327BE7E}" srcOrd="0" destOrd="0" presId="urn:microsoft.com/office/officeart/2005/8/layout/process3"/>
    <dgm:cxn modelId="{8EB0FD06-187F-46FB-B5C1-7856BED66CBB}" type="presParOf" srcId="{277B87C9-3023-4F69-9625-3305E3786BD8}" destId="{C41F54E7-BB1F-48E5-B5E7-DC41E96FC99A}" srcOrd="1" destOrd="0" presId="urn:microsoft.com/office/officeart/2005/8/layout/process3"/>
    <dgm:cxn modelId="{4516B3B5-6970-422D-8BF9-B252912DD9C4}" type="presParOf" srcId="{277B87C9-3023-4F69-9625-3305E3786BD8}" destId="{E64FACE6-3096-4E77-AC30-F0ADE05075FC}" srcOrd="2" destOrd="0" presId="urn:microsoft.com/office/officeart/2005/8/layout/process3"/>
    <dgm:cxn modelId="{3AC56E2F-045D-454C-B99E-97350B43F1FC}" type="presParOf" srcId="{16102143-0C98-4424-A604-A5B2FF191879}" destId="{FCE3F17C-3245-4FA9-944B-ABCEE53F6DC2}" srcOrd="5" destOrd="0" presId="urn:microsoft.com/office/officeart/2005/8/layout/process3"/>
    <dgm:cxn modelId="{38C67790-B55D-43DF-905C-08AE7837D736}" type="presParOf" srcId="{FCE3F17C-3245-4FA9-944B-ABCEE53F6DC2}" destId="{1F8140C8-A995-41C8-A51F-CB0B9BE48A77}" srcOrd="0" destOrd="0" presId="urn:microsoft.com/office/officeart/2005/8/layout/process3"/>
    <dgm:cxn modelId="{882B578C-C45E-4CFE-B471-37540633EC24}" type="presParOf" srcId="{16102143-0C98-4424-A604-A5B2FF191879}" destId="{C6D587CD-1D35-462F-85BF-8B75656C8D3F}" srcOrd="6" destOrd="0" presId="urn:microsoft.com/office/officeart/2005/8/layout/process3"/>
    <dgm:cxn modelId="{4B5C1118-7928-43D3-B2A7-42C9987ECB49}" type="presParOf" srcId="{C6D587CD-1D35-462F-85BF-8B75656C8D3F}" destId="{768F6FC0-5332-4F96-BEE8-7926F14175C1}" srcOrd="0" destOrd="0" presId="urn:microsoft.com/office/officeart/2005/8/layout/process3"/>
    <dgm:cxn modelId="{B2755586-38E3-4952-903A-D0B7A78CE9EC}" type="presParOf" srcId="{C6D587CD-1D35-462F-85BF-8B75656C8D3F}" destId="{5D953FD8-2797-4EC2-9957-AB5C35298F8B}" srcOrd="1" destOrd="0" presId="urn:microsoft.com/office/officeart/2005/8/layout/process3"/>
    <dgm:cxn modelId="{9E5AA34C-F27E-4856-80AE-5645A01B8667}" type="presParOf" srcId="{C6D587CD-1D35-462F-85BF-8B75656C8D3F}" destId="{7C0BEEBD-8EBF-428F-A116-70AD2E7BB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FF7F20-31AB-412A-9F08-38B380A8041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E2D378E-8D62-45A6-908D-AD0424818B68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Studenci: średnia ocen uzyskanych za cały okres studiów poprzedzający wyjazd</a:t>
          </a:r>
        </a:p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 Doktoranci - ocena z dyplomu ukończenia studiów</a:t>
          </a:r>
          <a:endParaRPr lang="pl-PL" dirty="0"/>
        </a:p>
      </dgm:t>
    </dgm:pt>
    <dgm:pt modelId="{66B5E2A8-FFD9-4A2C-9B64-5A84DDA88C43}" type="parTrans" cxnId="{7E9AACA3-614E-48CD-99B8-640B656A6207}">
      <dgm:prSet/>
      <dgm:spPr/>
      <dgm:t>
        <a:bodyPr/>
        <a:lstStyle/>
        <a:p>
          <a:endParaRPr lang="pl-PL"/>
        </a:p>
      </dgm:t>
    </dgm:pt>
    <dgm:pt modelId="{734F1E8F-B69C-4D95-93E3-203873382D18}" type="sibTrans" cxnId="{7E9AACA3-614E-48CD-99B8-640B656A6207}">
      <dgm:prSet/>
      <dgm:spPr/>
      <dgm:t>
        <a:bodyPr/>
        <a:lstStyle/>
        <a:p>
          <a:endParaRPr lang="pl-PL"/>
        </a:p>
      </dgm:t>
    </dgm:pt>
    <dgm:pt modelId="{330529FB-BFA7-444D-A367-B10FAB4E3E05}">
      <dgm:prSet custT="1"/>
      <dgm:spPr/>
      <dgm:t>
        <a:bodyPr/>
        <a:lstStyle/>
        <a:p>
          <a:r>
            <a:rPr lang="pl-PL" sz="1700" b="1" strike="noStrike" spc="-1" dirty="0">
              <a:solidFill>
                <a:srgbClr val="002060"/>
              </a:solidFill>
              <a:latin typeface="Calibri"/>
            </a:rPr>
            <a:t>egzamin z języka (przeprowadzony przez Studium Języków Obcych)</a:t>
          </a:r>
          <a:endParaRPr lang="pl-PL" sz="1700" b="0" strike="noStrike" spc="-1" dirty="0">
            <a:solidFill>
              <a:srgbClr val="171616"/>
            </a:solidFill>
            <a:latin typeface="Myriad Pro"/>
          </a:endParaRPr>
        </a:p>
      </dgm:t>
    </dgm:pt>
    <dgm:pt modelId="{F5273E45-77FD-4B83-BC93-B9A017547621}" type="parTrans" cxnId="{9DA97B66-EB02-4EDD-94AB-54F99D25181B}">
      <dgm:prSet/>
      <dgm:spPr/>
      <dgm:t>
        <a:bodyPr/>
        <a:lstStyle/>
        <a:p>
          <a:endParaRPr lang="pl-PL"/>
        </a:p>
      </dgm:t>
    </dgm:pt>
    <dgm:pt modelId="{647C6D8C-C62F-451E-9828-09FE1F9AF537}" type="sibTrans" cxnId="{9DA97B66-EB02-4EDD-94AB-54F99D25181B}">
      <dgm:prSet/>
      <dgm:spPr/>
      <dgm:t>
        <a:bodyPr/>
        <a:lstStyle/>
        <a:p>
          <a:endParaRPr lang="pl-PL"/>
        </a:p>
      </dgm:t>
    </dgm:pt>
    <dgm:pt modelId="{C9F2F826-F125-4B2F-8AF7-2D4E3D970072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udokumentowane kryteria rekrutacji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2C1F9C45-7C81-4FB5-985B-ADED81C66D2F}" type="parTrans" cxnId="{182D93D3-AC63-4149-BD23-C9DFAD5067D7}">
      <dgm:prSet/>
      <dgm:spPr/>
      <dgm:t>
        <a:bodyPr/>
        <a:lstStyle/>
        <a:p>
          <a:endParaRPr lang="pl-PL"/>
        </a:p>
      </dgm:t>
    </dgm:pt>
    <dgm:pt modelId="{07DF2D4B-D4C5-44A4-BE78-11CD5E0292E7}" type="sibTrans" cxnId="{182D93D3-AC63-4149-BD23-C9DFAD5067D7}">
      <dgm:prSet/>
      <dgm:spPr/>
      <dgm:t>
        <a:bodyPr/>
        <a:lstStyle/>
        <a:p>
          <a:endParaRPr lang="pl-PL"/>
        </a:p>
      </dgm:t>
    </dgm:pt>
    <dgm:pt modelId="{9FA72537-D462-4D37-BF18-15767F77F7AD}">
      <dgm:prSet custT="1"/>
      <dgm:spPr/>
      <dgm:t>
        <a:bodyPr/>
        <a:lstStyle/>
        <a:p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Na podstawie złożonych dokumentów zostaje sporządzona lista kandydatów na studia i praktyki według sumy uzyskanych punktów</a:t>
          </a:r>
        </a:p>
        <a:p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W przypadku uzyskania jednakowej liczby punktów o kolejności na liście kandydatów decyduje średnia ocen uzyskanych za cały okres studiów</a:t>
          </a:r>
          <a:r>
            <a:rPr lang="pl-PL" sz="1200" b="1" strike="noStrike" spc="-1" dirty="0">
              <a:solidFill>
                <a:srgbClr val="10405B"/>
              </a:solidFill>
              <a:latin typeface="Calibri"/>
            </a:rPr>
            <a:t>.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</dgm:t>
    </dgm:pt>
    <dgm:pt modelId="{5A0C08DC-7DBA-4E47-8F50-D0FB68047085}" type="parTrans" cxnId="{3D63F23B-6991-4457-A490-944E0EFB70C6}">
      <dgm:prSet/>
      <dgm:spPr/>
      <dgm:t>
        <a:bodyPr/>
        <a:lstStyle/>
        <a:p>
          <a:endParaRPr lang="pl-PL"/>
        </a:p>
      </dgm:t>
    </dgm:pt>
    <dgm:pt modelId="{5261B655-819F-4F25-B95B-68ED1B09B4D8}" type="sibTrans" cxnId="{3D63F23B-6991-4457-A490-944E0EFB70C6}">
      <dgm:prSet/>
      <dgm:spPr/>
      <dgm:t>
        <a:bodyPr/>
        <a:lstStyle/>
        <a:p>
          <a:endParaRPr lang="pl-PL"/>
        </a:p>
      </dgm:t>
    </dgm:pt>
    <dgm:pt modelId="{BFFA2B14-4FE9-458B-9164-4F76F1C769EE}" type="pres">
      <dgm:prSet presAssocID="{B9FF7F20-31AB-412A-9F08-38B380A80419}" presName="Name0" presStyleCnt="0">
        <dgm:presLayoutVars>
          <dgm:dir/>
          <dgm:resizeHandles val="exact"/>
        </dgm:presLayoutVars>
      </dgm:prSet>
      <dgm:spPr/>
    </dgm:pt>
    <dgm:pt modelId="{5EBFDE33-00F2-4775-A15F-F40C55780E0C}" type="pres">
      <dgm:prSet presAssocID="{B9FF7F20-31AB-412A-9F08-38B380A80419}" presName="vNodes" presStyleCnt="0"/>
      <dgm:spPr/>
    </dgm:pt>
    <dgm:pt modelId="{EF6C2479-09A6-415B-9D1B-7E747EAA428D}" type="pres">
      <dgm:prSet presAssocID="{CE2D378E-8D62-45A6-908D-AD0424818B68}" presName="node" presStyleLbl="node1" presStyleIdx="0" presStyleCnt="4" custScaleX="1293235" custScaleY="752966" custLinFactNeighborX="3035" custLinFactNeighborY="-62613">
        <dgm:presLayoutVars>
          <dgm:bulletEnabled val="1"/>
        </dgm:presLayoutVars>
      </dgm:prSet>
      <dgm:spPr/>
    </dgm:pt>
    <dgm:pt modelId="{5D7CAE72-BDEE-4611-915C-29BDB963C329}" type="pres">
      <dgm:prSet presAssocID="{734F1E8F-B69C-4D95-93E3-203873382D18}" presName="spacerT" presStyleCnt="0"/>
      <dgm:spPr/>
    </dgm:pt>
    <dgm:pt modelId="{193E4492-6D06-4C25-BB90-14157A44FF87}" type="pres">
      <dgm:prSet presAssocID="{734F1E8F-B69C-4D95-93E3-203873382D18}" presName="sibTrans" presStyleLbl="sibTrans2D1" presStyleIdx="0" presStyleCnt="3"/>
      <dgm:spPr/>
    </dgm:pt>
    <dgm:pt modelId="{EE2C3B9F-23E3-4D38-831C-57E3048541FE}" type="pres">
      <dgm:prSet presAssocID="{734F1E8F-B69C-4D95-93E3-203873382D18}" presName="spacerB" presStyleCnt="0"/>
      <dgm:spPr/>
    </dgm:pt>
    <dgm:pt modelId="{50D3B1F1-0023-4D1A-9D6D-A04EB640F347}" type="pres">
      <dgm:prSet presAssocID="{330529FB-BFA7-444D-A367-B10FAB4E3E05}" presName="node" presStyleLbl="node1" presStyleIdx="1" presStyleCnt="4" custScaleX="1199415" custScaleY="632554" custLinFactNeighborX="11700" custLinFactNeighborY="26048">
        <dgm:presLayoutVars>
          <dgm:bulletEnabled val="1"/>
        </dgm:presLayoutVars>
      </dgm:prSet>
      <dgm:spPr/>
    </dgm:pt>
    <dgm:pt modelId="{FF6078CD-4BA1-4457-A1C0-143299CFDEAD}" type="pres">
      <dgm:prSet presAssocID="{647C6D8C-C62F-451E-9828-09FE1F9AF537}" presName="spacerT" presStyleCnt="0"/>
      <dgm:spPr/>
    </dgm:pt>
    <dgm:pt modelId="{29FECDBE-605E-44CF-ACA7-1CF5B522D4DF}" type="pres">
      <dgm:prSet presAssocID="{647C6D8C-C62F-451E-9828-09FE1F9AF537}" presName="sibTrans" presStyleLbl="sibTrans2D1" presStyleIdx="1" presStyleCnt="3"/>
      <dgm:spPr/>
    </dgm:pt>
    <dgm:pt modelId="{736140BE-6CC3-487B-9471-59E6508E74FE}" type="pres">
      <dgm:prSet presAssocID="{647C6D8C-C62F-451E-9828-09FE1F9AF537}" presName="spacerB" presStyleCnt="0"/>
      <dgm:spPr/>
    </dgm:pt>
    <dgm:pt modelId="{ABCAE5A9-1CFC-4E36-80F4-719D722B4865}" type="pres">
      <dgm:prSet presAssocID="{C9F2F826-F125-4B2F-8AF7-2D4E3D970072}" presName="node" presStyleLbl="node1" presStyleIdx="2" presStyleCnt="4" custScaleX="1101928" custScaleY="345622">
        <dgm:presLayoutVars>
          <dgm:bulletEnabled val="1"/>
        </dgm:presLayoutVars>
      </dgm:prSet>
      <dgm:spPr/>
    </dgm:pt>
    <dgm:pt modelId="{4AF721EE-E224-4B5A-AE65-DA7922120A25}" type="pres">
      <dgm:prSet presAssocID="{B9FF7F20-31AB-412A-9F08-38B380A80419}" presName="sibTransLast" presStyleLbl="sibTrans2D1" presStyleIdx="2" presStyleCnt="3" custScaleX="297053" custScaleY="501890" custLinFactX="-62885" custLinFactY="-64015" custLinFactNeighborX="-100000" custLinFactNeighborY="-100000"/>
      <dgm:spPr/>
    </dgm:pt>
    <dgm:pt modelId="{364B71A8-1804-4E6F-B954-03E9F13C871C}" type="pres">
      <dgm:prSet presAssocID="{B9FF7F20-31AB-412A-9F08-38B380A80419}" presName="connectorText" presStyleLbl="sibTrans2D1" presStyleIdx="2" presStyleCnt="3"/>
      <dgm:spPr/>
    </dgm:pt>
    <dgm:pt modelId="{0450AC63-53A4-4B7A-BA26-A1DADE71584B}" type="pres">
      <dgm:prSet presAssocID="{B9FF7F20-31AB-412A-9F08-38B380A80419}" presName="lastNode" presStyleLbl="node1" presStyleIdx="3" presStyleCnt="4" custScaleX="700193" custScaleY="385463" custLinFactX="132105" custLinFactNeighborX="200000" custLinFactNeighborY="5796">
        <dgm:presLayoutVars>
          <dgm:bulletEnabled val="1"/>
        </dgm:presLayoutVars>
      </dgm:prSet>
      <dgm:spPr/>
    </dgm:pt>
  </dgm:ptLst>
  <dgm:cxnLst>
    <dgm:cxn modelId="{69187E06-5793-420D-8457-F651611FA982}" type="presOf" srcId="{647C6D8C-C62F-451E-9828-09FE1F9AF537}" destId="{29FECDBE-605E-44CF-ACA7-1CF5B522D4DF}" srcOrd="0" destOrd="0" presId="urn:microsoft.com/office/officeart/2005/8/layout/equation2"/>
    <dgm:cxn modelId="{E72CF41C-8660-4910-B27B-AB6165004EFB}" type="presOf" srcId="{330529FB-BFA7-444D-A367-B10FAB4E3E05}" destId="{50D3B1F1-0023-4D1A-9D6D-A04EB640F347}" srcOrd="0" destOrd="0" presId="urn:microsoft.com/office/officeart/2005/8/layout/equation2"/>
    <dgm:cxn modelId="{FE4C411F-9447-41F7-959D-0D15BDBEF08C}" type="presOf" srcId="{9FA72537-D462-4D37-BF18-15767F77F7AD}" destId="{0450AC63-53A4-4B7A-BA26-A1DADE71584B}" srcOrd="0" destOrd="0" presId="urn:microsoft.com/office/officeart/2005/8/layout/equation2"/>
    <dgm:cxn modelId="{3D9CA12F-6DBC-4BE1-B391-DBA272D29EA0}" type="presOf" srcId="{734F1E8F-B69C-4D95-93E3-203873382D18}" destId="{193E4492-6D06-4C25-BB90-14157A44FF87}" srcOrd="0" destOrd="0" presId="urn:microsoft.com/office/officeart/2005/8/layout/equation2"/>
    <dgm:cxn modelId="{3D63F23B-6991-4457-A490-944E0EFB70C6}" srcId="{B9FF7F20-31AB-412A-9F08-38B380A80419}" destId="{9FA72537-D462-4D37-BF18-15767F77F7AD}" srcOrd="3" destOrd="0" parTransId="{5A0C08DC-7DBA-4E47-8F50-D0FB68047085}" sibTransId="{5261B655-819F-4F25-B95B-68ED1B09B4D8}"/>
    <dgm:cxn modelId="{9DA97B66-EB02-4EDD-94AB-54F99D25181B}" srcId="{B9FF7F20-31AB-412A-9F08-38B380A80419}" destId="{330529FB-BFA7-444D-A367-B10FAB4E3E05}" srcOrd="1" destOrd="0" parTransId="{F5273E45-77FD-4B83-BC93-B9A017547621}" sibTransId="{647C6D8C-C62F-451E-9828-09FE1F9AF537}"/>
    <dgm:cxn modelId="{80268C4A-928B-4672-A3CC-23DB29F8B538}" type="presOf" srcId="{07DF2D4B-D4C5-44A4-BE78-11CD5E0292E7}" destId="{364B71A8-1804-4E6F-B954-03E9F13C871C}" srcOrd="1" destOrd="0" presId="urn:microsoft.com/office/officeart/2005/8/layout/equation2"/>
    <dgm:cxn modelId="{2948B784-286E-43F6-9994-631BDC582A27}" type="presOf" srcId="{B9FF7F20-31AB-412A-9F08-38B380A80419}" destId="{BFFA2B14-4FE9-458B-9164-4F76F1C769EE}" srcOrd="0" destOrd="0" presId="urn:microsoft.com/office/officeart/2005/8/layout/equation2"/>
    <dgm:cxn modelId="{7E9AACA3-614E-48CD-99B8-640B656A6207}" srcId="{B9FF7F20-31AB-412A-9F08-38B380A80419}" destId="{CE2D378E-8D62-45A6-908D-AD0424818B68}" srcOrd="0" destOrd="0" parTransId="{66B5E2A8-FFD9-4A2C-9B64-5A84DDA88C43}" sibTransId="{734F1E8F-B69C-4D95-93E3-203873382D18}"/>
    <dgm:cxn modelId="{DCAD79A8-37B5-40DE-A2E9-838B7DDF3266}" type="presOf" srcId="{C9F2F826-F125-4B2F-8AF7-2D4E3D970072}" destId="{ABCAE5A9-1CFC-4E36-80F4-719D722B4865}" srcOrd="0" destOrd="0" presId="urn:microsoft.com/office/officeart/2005/8/layout/equation2"/>
    <dgm:cxn modelId="{94C385B9-F76F-42C4-8EB9-CE8707BE7301}" type="presOf" srcId="{07DF2D4B-D4C5-44A4-BE78-11CD5E0292E7}" destId="{4AF721EE-E224-4B5A-AE65-DA7922120A25}" srcOrd="0" destOrd="0" presId="urn:microsoft.com/office/officeart/2005/8/layout/equation2"/>
    <dgm:cxn modelId="{DF2118BF-95FC-460C-88D4-2DF79D134766}" type="presOf" srcId="{CE2D378E-8D62-45A6-908D-AD0424818B68}" destId="{EF6C2479-09A6-415B-9D1B-7E747EAA428D}" srcOrd="0" destOrd="0" presId="urn:microsoft.com/office/officeart/2005/8/layout/equation2"/>
    <dgm:cxn modelId="{182D93D3-AC63-4149-BD23-C9DFAD5067D7}" srcId="{B9FF7F20-31AB-412A-9F08-38B380A80419}" destId="{C9F2F826-F125-4B2F-8AF7-2D4E3D970072}" srcOrd="2" destOrd="0" parTransId="{2C1F9C45-7C81-4FB5-985B-ADED81C66D2F}" sibTransId="{07DF2D4B-D4C5-44A4-BE78-11CD5E0292E7}"/>
    <dgm:cxn modelId="{BA15AD24-9175-4F99-BBB9-2A67C984CF80}" type="presParOf" srcId="{BFFA2B14-4FE9-458B-9164-4F76F1C769EE}" destId="{5EBFDE33-00F2-4775-A15F-F40C55780E0C}" srcOrd="0" destOrd="0" presId="urn:microsoft.com/office/officeart/2005/8/layout/equation2"/>
    <dgm:cxn modelId="{3F293EAD-3B2C-4EE1-9042-A19460F5118C}" type="presParOf" srcId="{5EBFDE33-00F2-4775-A15F-F40C55780E0C}" destId="{EF6C2479-09A6-415B-9D1B-7E747EAA428D}" srcOrd="0" destOrd="0" presId="urn:microsoft.com/office/officeart/2005/8/layout/equation2"/>
    <dgm:cxn modelId="{ADD5B6A4-18D5-4EA6-A5C5-E5F81C8100D8}" type="presParOf" srcId="{5EBFDE33-00F2-4775-A15F-F40C55780E0C}" destId="{5D7CAE72-BDEE-4611-915C-29BDB963C329}" srcOrd="1" destOrd="0" presId="urn:microsoft.com/office/officeart/2005/8/layout/equation2"/>
    <dgm:cxn modelId="{269D9D1B-A848-43ED-A421-CBCAC70BD1BC}" type="presParOf" srcId="{5EBFDE33-00F2-4775-A15F-F40C55780E0C}" destId="{193E4492-6D06-4C25-BB90-14157A44FF87}" srcOrd="2" destOrd="0" presId="urn:microsoft.com/office/officeart/2005/8/layout/equation2"/>
    <dgm:cxn modelId="{DABBA728-5800-47B7-B348-949E96C4E6F7}" type="presParOf" srcId="{5EBFDE33-00F2-4775-A15F-F40C55780E0C}" destId="{EE2C3B9F-23E3-4D38-831C-57E3048541FE}" srcOrd="3" destOrd="0" presId="urn:microsoft.com/office/officeart/2005/8/layout/equation2"/>
    <dgm:cxn modelId="{1B685EB6-7E50-4A72-BBF4-BA3754372256}" type="presParOf" srcId="{5EBFDE33-00F2-4775-A15F-F40C55780E0C}" destId="{50D3B1F1-0023-4D1A-9D6D-A04EB640F347}" srcOrd="4" destOrd="0" presId="urn:microsoft.com/office/officeart/2005/8/layout/equation2"/>
    <dgm:cxn modelId="{51346D0A-DF74-4ADF-BD72-34BA15E247C6}" type="presParOf" srcId="{5EBFDE33-00F2-4775-A15F-F40C55780E0C}" destId="{FF6078CD-4BA1-4457-A1C0-143299CFDEAD}" srcOrd="5" destOrd="0" presId="urn:microsoft.com/office/officeart/2005/8/layout/equation2"/>
    <dgm:cxn modelId="{040C5576-F3E1-4302-B3F1-F00F860728F7}" type="presParOf" srcId="{5EBFDE33-00F2-4775-A15F-F40C55780E0C}" destId="{29FECDBE-605E-44CF-ACA7-1CF5B522D4DF}" srcOrd="6" destOrd="0" presId="urn:microsoft.com/office/officeart/2005/8/layout/equation2"/>
    <dgm:cxn modelId="{5467B80B-7D8E-4FC2-9205-0FCEC41790DD}" type="presParOf" srcId="{5EBFDE33-00F2-4775-A15F-F40C55780E0C}" destId="{736140BE-6CC3-487B-9471-59E6508E74FE}" srcOrd="7" destOrd="0" presId="urn:microsoft.com/office/officeart/2005/8/layout/equation2"/>
    <dgm:cxn modelId="{3A2F76A4-0072-45FE-9CC7-929D24BF4175}" type="presParOf" srcId="{5EBFDE33-00F2-4775-A15F-F40C55780E0C}" destId="{ABCAE5A9-1CFC-4E36-80F4-719D722B4865}" srcOrd="8" destOrd="0" presId="urn:microsoft.com/office/officeart/2005/8/layout/equation2"/>
    <dgm:cxn modelId="{47180FE4-8333-4476-A93E-72BD41F97F05}" type="presParOf" srcId="{BFFA2B14-4FE9-458B-9164-4F76F1C769EE}" destId="{4AF721EE-E224-4B5A-AE65-DA7922120A25}" srcOrd="1" destOrd="0" presId="urn:microsoft.com/office/officeart/2005/8/layout/equation2"/>
    <dgm:cxn modelId="{167CE96C-DEA2-45AA-8F32-7831E6FE4A99}" type="presParOf" srcId="{4AF721EE-E224-4B5A-AE65-DA7922120A25}" destId="{364B71A8-1804-4E6F-B954-03E9F13C871C}" srcOrd="0" destOrd="0" presId="urn:microsoft.com/office/officeart/2005/8/layout/equation2"/>
    <dgm:cxn modelId="{2178B988-EB58-466A-B7FB-72D70B049D9A}" type="presParOf" srcId="{BFFA2B14-4FE9-458B-9164-4F76F1C769EE}" destId="{0450AC63-53A4-4B7A-BA26-A1DADE71584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78F4E-2609-4032-A1E5-CBB61C3FCFE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D3433E-4B2B-4C04-96E7-4D4E5EC0AF83}">
      <dgm:prSet phldrT="[Tekst]" custT="1"/>
      <dgm:spPr/>
      <dgm:t>
        <a:bodyPr/>
        <a:lstStyle/>
        <a:p>
          <a:pPr algn="ctr"/>
          <a:r>
            <a:rPr lang="pl-PL" sz="1400" dirty="0"/>
            <a:t>studenci</a:t>
          </a:r>
        </a:p>
      </dgm:t>
    </dgm:pt>
    <dgm:pt modelId="{6942FC44-D1D8-4755-920D-DD60FCB1CBA0}" type="parTrans" cxnId="{E1EAB3D7-D7CC-4748-A70B-8F4DB242032F}">
      <dgm:prSet/>
      <dgm:spPr/>
      <dgm:t>
        <a:bodyPr/>
        <a:lstStyle/>
        <a:p>
          <a:pPr algn="ctr"/>
          <a:endParaRPr lang="pl-PL"/>
        </a:p>
      </dgm:t>
    </dgm:pt>
    <dgm:pt modelId="{38A2D6C7-D25F-44A6-BCDE-FCF6D952F71D}" type="sibTrans" cxnId="{E1EAB3D7-D7CC-4748-A70B-8F4DB242032F}">
      <dgm:prSet/>
      <dgm:spPr/>
      <dgm:t>
        <a:bodyPr/>
        <a:lstStyle/>
        <a:p>
          <a:pPr algn="ctr"/>
          <a:endParaRPr lang="pl-PL"/>
        </a:p>
      </dgm:t>
    </dgm:pt>
    <dgm:pt modelId="{CB8BF77A-A2B7-4699-ACBB-76463ED6971A}">
      <dgm:prSet phldrT="[Tekst]"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aktywna działalność w Studenckich Kołach Naukowych – minimum 1 rok (niezależnie od liczby kół naukowych) – 1 punkt</a:t>
          </a:r>
          <a:endParaRPr lang="pl-PL" sz="1000" dirty="0"/>
        </a:p>
      </dgm:t>
    </dgm:pt>
    <dgm:pt modelId="{EF5F912F-E07A-46E8-A182-52CAA4D1374A}" type="parTrans" cxnId="{874398D3-0C93-4768-9905-59E1B3142340}">
      <dgm:prSet/>
      <dgm:spPr/>
      <dgm:t>
        <a:bodyPr/>
        <a:lstStyle/>
        <a:p>
          <a:pPr algn="ctr"/>
          <a:endParaRPr lang="pl-PL"/>
        </a:p>
      </dgm:t>
    </dgm:pt>
    <dgm:pt modelId="{F5B5FA57-EF75-4B79-98A8-26E285BF6795}" type="sibTrans" cxnId="{874398D3-0C93-4768-9905-59E1B3142340}">
      <dgm:prSet/>
      <dgm:spPr/>
      <dgm:t>
        <a:bodyPr/>
        <a:lstStyle/>
        <a:p>
          <a:pPr algn="ctr"/>
          <a:endParaRPr lang="pl-PL"/>
        </a:p>
      </dgm:t>
    </dgm:pt>
    <dgm:pt modelId="{96014509-B92E-4F4C-8A47-061D421B9CC8}">
      <dgm:prSet phldrT="[Tekst]" custT="1"/>
      <dgm:spPr/>
      <dgm:t>
        <a:bodyPr/>
        <a:lstStyle/>
        <a:p>
          <a:pPr algn="ctr"/>
          <a:r>
            <a:rPr lang="pl-PL" sz="1400" dirty="0"/>
            <a:t>doktoranci</a:t>
          </a:r>
        </a:p>
      </dgm:t>
    </dgm:pt>
    <dgm:pt modelId="{94AC5E87-9ABC-40DA-AED9-807591AF11BD}" type="parTrans" cxnId="{82F26F14-56FC-4977-B6A3-67D222A8B095}">
      <dgm:prSet/>
      <dgm:spPr/>
      <dgm:t>
        <a:bodyPr/>
        <a:lstStyle/>
        <a:p>
          <a:pPr algn="ctr"/>
          <a:endParaRPr lang="pl-PL"/>
        </a:p>
      </dgm:t>
    </dgm:pt>
    <dgm:pt modelId="{11B9555E-8030-4588-9DE6-A96536047A81}" type="sibTrans" cxnId="{82F26F14-56FC-4977-B6A3-67D222A8B095}">
      <dgm:prSet/>
      <dgm:spPr/>
      <dgm:t>
        <a:bodyPr/>
        <a:lstStyle/>
        <a:p>
          <a:pPr algn="ctr"/>
          <a:endParaRPr lang="pl-PL"/>
        </a:p>
      </dgm:t>
    </dgm:pt>
    <dgm:pt modelId="{A3E89651-15D0-42B2-A96D-220356C19D81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prace wygłoszone na konferencjach SKN lub opublikowane w materiałach tych konferencji (niezależnie od liczby prac) – 1 punkt</a:t>
          </a:r>
          <a:endParaRPr lang="pl-PL" sz="1000" dirty="0"/>
        </a:p>
      </dgm:t>
    </dgm:pt>
    <dgm:pt modelId="{40ACB6F4-F679-4E60-9283-DEBEFBE3FF71}" type="parTrans" cxnId="{3B277CAF-F824-4F48-96AC-34294C1B63C2}">
      <dgm:prSet/>
      <dgm:spPr/>
      <dgm:t>
        <a:bodyPr/>
        <a:lstStyle/>
        <a:p>
          <a:pPr algn="ctr"/>
          <a:endParaRPr lang="pl-PL"/>
        </a:p>
      </dgm:t>
    </dgm:pt>
    <dgm:pt modelId="{8888D215-E83F-4B5D-87A5-B432479AB851}" type="sibTrans" cxnId="{3B277CAF-F824-4F48-96AC-34294C1B63C2}">
      <dgm:prSet/>
      <dgm:spPr/>
      <dgm:t>
        <a:bodyPr/>
        <a:lstStyle/>
        <a:p>
          <a:pPr algn="ctr"/>
          <a:endParaRPr lang="pl-PL"/>
        </a:p>
      </dgm:t>
    </dgm:pt>
    <dgm:pt modelId="{1AB64812-BFE1-42BA-95C4-3060EC3838B1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prace wygłoszone lub publikowane na zjazdach lub w czasopismach naukowych (niezależnie od liczby) – 1 punkt</a:t>
          </a:r>
          <a:endParaRPr lang="pl-PL" sz="1000" dirty="0"/>
        </a:p>
      </dgm:t>
    </dgm:pt>
    <dgm:pt modelId="{4DC9D5FB-77E7-47A4-A442-1E97315796BE}" type="parTrans" cxnId="{A427AF83-4ED0-4AF7-9C8A-97EC340755B9}">
      <dgm:prSet/>
      <dgm:spPr/>
      <dgm:t>
        <a:bodyPr/>
        <a:lstStyle/>
        <a:p>
          <a:pPr algn="ctr"/>
          <a:endParaRPr lang="pl-PL"/>
        </a:p>
      </dgm:t>
    </dgm:pt>
    <dgm:pt modelId="{A3A10823-808D-42C6-A7F8-9D134C135129}" type="sibTrans" cxnId="{A427AF83-4ED0-4AF7-9C8A-97EC340755B9}">
      <dgm:prSet/>
      <dgm:spPr/>
      <dgm:t>
        <a:bodyPr/>
        <a:lstStyle/>
        <a:p>
          <a:pPr algn="ctr"/>
          <a:endParaRPr lang="pl-PL"/>
        </a:p>
      </dgm:t>
    </dgm:pt>
    <dgm:pt modelId="{A5AFE872-D23A-48E0-91F3-17F52337A578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nagrody otrzymane w trakcie studiów – nagrody ministerialne, rektorskie oraz odznaczenia i wyróżnienia uczelni (niezależnie od liczby) – 1 punkt</a:t>
          </a:r>
          <a:endParaRPr lang="pl-PL" sz="1000" dirty="0"/>
        </a:p>
      </dgm:t>
    </dgm:pt>
    <dgm:pt modelId="{FDCE175A-B20A-4390-8DC5-E52FF3D1D813}" type="parTrans" cxnId="{8FA08ED2-70F2-415C-B8DB-BA69C2808B35}">
      <dgm:prSet/>
      <dgm:spPr/>
      <dgm:t>
        <a:bodyPr/>
        <a:lstStyle/>
        <a:p>
          <a:pPr algn="ctr"/>
          <a:endParaRPr lang="pl-PL"/>
        </a:p>
      </dgm:t>
    </dgm:pt>
    <dgm:pt modelId="{0F1D204A-B2A3-4AC4-83FF-A03045107A99}" type="sibTrans" cxnId="{8FA08ED2-70F2-415C-B8DB-BA69C2808B35}">
      <dgm:prSet/>
      <dgm:spPr/>
      <dgm:t>
        <a:bodyPr/>
        <a:lstStyle/>
        <a:p>
          <a:pPr algn="ctr"/>
          <a:endParaRPr lang="pl-PL"/>
        </a:p>
      </dgm:t>
    </dgm:pt>
    <dgm:pt modelId="{49FD2A37-35C9-42CC-BDE7-8FDE4A413101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zagraniczne praktyki wakacyjne, zagraniczne kursy</a:t>
          </a:r>
        </a:p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i szkolenia zawodowe (niezależnie od liczby) – 1 punkt</a:t>
          </a:r>
          <a:endParaRPr lang="pl-PL" sz="1000" dirty="0"/>
        </a:p>
      </dgm:t>
    </dgm:pt>
    <dgm:pt modelId="{D041EDC3-64F0-4C0A-A4F3-8FEB44759D30}" type="parTrans" cxnId="{3DBBC5CF-2299-4816-9C3A-037AAB5AF3D0}">
      <dgm:prSet/>
      <dgm:spPr/>
      <dgm:t>
        <a:bodyPr/>
        <a:lstStyle/>
        <a:p>
          <a:pPr algn="ctr"/>
          <a:endParaRPr lang="pl-PL"/>
        </a:p>
      </dgm:t>
    </dgm:pt>
    <dgm:pt modelId="{95AB5FE7-2958-497D-8F01-F9A70EE59BCD}" type="sibTrans" cxnId="{3DBBC5CF-2299-4816-9C3A-037AAB5AF3D0}">
      <dgm:prSet/>
      <dgm:spPr/>
      <dgm:t>
        <a:bodyPr/>
        <a:lstStyle/>
        <a:p>
          <a:pPr algn="ctr"/>
          <a:endParaRPr lang="pl-PL"/>
        </a:p>
      </dgm:t>
    </dgm:pt>
    <dgm:pt modelId="{6EA432EC-3905-46CC-A843-4396BE8AAD47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praca na rzecz ruchu studenckiego (potwierdzona przez organizację i władze uczelni, </a:t>
          </a:r>
          <a:r>
            <a:rPr lang="pl-PL" sz="1000" b="1" strike="noStrike" spc="-1" dirty="0">
              <a:solidFill>
                <a:srgbClr val="003060"/>
              </a:solidFill>
              <a:latin typeface="Calibri"/>
            </a:rPr>
            <a:t>niezależnie od liczby aktywności) </a:t>
          </a:r>
          <a:r>
            <a:rPr lang="pl-PL" sz="1000" b="1" strike="noStrike" spc="-1" dirty="0">
              <a:solidFill>
                <a:srgbClr val="002E2E"/>
              </a:solidFill>
              <a:latin typeface="Calibri"/>
            </a:rPr>
            <a:t>– 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1 punkt</a:t>
          </a:r>
          <a:endParaRPr lang="pl-PL" sz="1000" dirty="0"/>
        </a:p>
      </dgm:t>
    </dgm:pt>
    <dgm:pt modelId="{C83F2BDF-2018-4FED-8C62-491E87EA292D}" type="parTrans" cxnId="{919A0337-0E9F-428B-AA77-F1692B616051}">
      <dgm:prSet/>
      <dgm:spPr/>
      <dgm:t>
        <a:bodyPr/>
        <a:lstStyle/>
        <a:p>
          <a:pPr algn="ctr"/>
          <a:endParaRPr lang="pl-PL"/>
        </a:p>
      </dgm:t>
    </dgm:pt>
    <dgm:pt modelId="{05BE52E3-1D35-48E2-BAEC-A16A14DF11EE}" type="sibTrans" cxnId="{919A0337-0E9F-428B-AA77-F1692B616051}">
      <dgm:prSet/>
      <dgm:spPr/>
      <dgm:t>
        <a:bodyPr/>
        <a:lstStyle/>
        <a:p>
          <a:pPr algn="ctr"/>
          <a:endParaRPr lang="pl-PL"/>
        </a:p>
      </dgm:t>
    </dgm:pt>
    <dgm:pt modelId="{9D40D791-E00E-413E-BAC0-7087A661F92F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praca na rzecz programu Erasmus + w uczelni macierzystej – 1 punkt</a:t>
          </a:r>
          <a:endParaRPr lang="pl-PL" sz="1000" dirty="0"/>
        </a:p>
      </dgm:t>
    </dgm:pt>
    <dgm:pt modelId="{963EE425-05AB-49B9-9A6D-78AD1388E737}" type="parTrans" cxnId="{45DE50D5-65CD-45E5-9C1F-328982F01159}">
      <dgm:prSet/>
      <dgm:spPr/>
      <dgm:t>
        <a:bodyPr/>
        <a:lstStyle/>
        <a:p>
          <a:pPr algn="ctr"/>
          <a:endParaRPr lang="pl-PL"/>
        </a:p>
      </dgm:t>
    </dgm:pt>
    <dgm:pt modelId="{6FCB636D-B7DE-40C5-BF49-8943D92E608F}" type="sibTrans" cxnId="{45DE50D5-65CD-45E5-9C1F-328982F01159}">
      <dgm:prSet/>
      <dgm:spPr/>
      <dgm:t>
        <a:bodyPr/>
        <a:lstStyle/>
        <a:p>
          <a:pPr algn="ctr"/>
          <a:endParaRPr lang="pl-PL"/>
        </a:p>
      </dgm:t>
    </dgm:pt>
    <dgm:pt modelId="{EFB8381F-FD4A-421B-A27A-2709168B3DFC}">
      <dgm:prSet custT="1"/>
      <dgm:spPr/>
      <dgm:t>
        <a:bodyPr/>
        <a:lstStyle/>
        <a:p>
          <a:pPr algn="ctr"/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prace wygłoszone na konferencjach lub opublikowane w materiałach tych konferencji (niezależnie od liczby prac) – 2 punkty</a:t>
          </a:r>
          <a:r>
            <a:rPr lang="pl-PL" sz="500" b="1" strike="noStrike" spc="-1" dirty="0">
              <a:solidFill>
                <a:srgbClr val="002060"/>
              </a:solidFill>
              <a:latin typeface="Calibri"/>
            </a:rPr>
            <a:t>,</a:t>
          </a:r>
          <a:endParaRPr lang="pl-PL" sz="500" b="0" strike="noStrike" spc="-1" dirty="0">
            <a:solidFill>
              <a:srgbClr val="171616"/>
            </a:solidFill>
            <a:latin typeface="Myriad Pro"/>
          </a:endParaRPr>
        </a:p>
      </dgm:t>
    </dgm:pt>
    <dgm:pt modelId="{B2FFCA03-2A56-43D9-8050-AC0CD11D3DB0}" type="parTrans" cxnId="{713556EB-B4A6-447E-9492-C8423C7DAABD}">
      <dgm:prSet/>
      <dgm:spPr/>
      <dgm:t>
        <a:bodyPr/>
        <a:lstStyle/>
        <a:p>
          <a:endParaRPr lang="pl-PL"/>
        </a:p>
      </dgm:t>
    </dgm:pt>
    <dgm:pt modelId="{C2BBCA35-8483-409F-AFB7-64C346811F96}" type="sibTrans" cxnId="{713556EB-B4A6-447E-9492-C8423C7DAABD}">
      <dgm:prSet/>
      <dgm:spPr/>
      <dgm:t>
        <a:bodyPr/>
        <a:lstStyle/>
        <a:p>
          <a:endParaRPr lang="pl-PL"/>
        </a:p>
      </dgm:t>
    </dgm:pt>
    <dgm:pt modelId="{CB3E4069-3B57-48C8-B94F-DC998B1F01FF}">
      <dgm:prSet custT="1"/>
      <dgm:spPr/>
      <dgm:t>
        <a:bodyPr/>
        <a:lstStyle/>
        <a:p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prace publikowane w czasopismach naukowych (niezależnie od liczby prac) – 2 punkty</a:t>
          </a:r>
          <a:endParaRPr lang="pl-PL" sz="1000" dirty="0"/>
        </a:p>
      </dgm:t>
    </dgm:pt>
    <dgm:pt modelId="{5D46AA16-7EC9-4755-AEA6-2610A89E88EC}" type="parTrans" cxnId="{D704CB3F-806D-4FAC-BB35-A8AACB16D8A0}">
      <dgm:prSet/>
      <dgm:spPr/>
      <dgm:t>
        <a:bodyPr/>
        <a:lstStyle/>
        <a:p>
          <a:endParaRPr lang="pl-PL"/>
        </a:p>
      </dgm:t>
    </dgm:pt>
    <dgm:pt modelId="{99C57C72-CCD5-4D13-B03D-049AF9D9C451}" type="sibTrans" cxnId="{D704CB3F-806D-4FAC-BB35-A8AACB16D8A0}">
      <dgm:prSet/>
      <dgm:spPr/>
      <dgm:t>
        <a:bodyPr/>
        <a:lstStyle/>
        <a:p>
          <a:endParaRPr lang="pl-PL"/>
        </a:p>
      </dgm:t>
    </dgm:pt>
    <dgm:pt modelId="{3F167267-458B-4646-A56C-9669BA419153}">
      <dgm:prSet custT="1"/>
      <dgm:spPr/>
      <dgm:t>
        <a:bodyPr/>
        <a:lstStyle/>
        <a:p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nagrody otrzymane w trakcie studiów – nagrody ministerialne, nagrody rektorskie oraz od-znaczenia i wyróżnienia Uczelni (z wyłączeniem stypendium rektora) – 1 punkt</a:t>
          </a:r>
          <a:endParaRPr lang="pl-PL" sz="1000" dirty="0"/>
        </a:p>
      </dgm:t>
    </dgm:pt>
    <dgm:pt modelId="{41713323-65AA-409D-A7FA-BD19E5CCE6C2}" type="parTrans" cxnId="{9E555E07-B8EF-47AE-8823-5B5A0470E3DA}">
      <dgm:prSet/>
      <dgm:spPr/>
      <dgm:t>
        <a:bodyPr/>
        <a:lstStyle/>
        <a:p>
          <a:endParaRPr lang="pl-PL"/>
        </a:p>
      </dgm:t>
    </dgm:pt>
    <dgm:pt modelId="{56BD45FC-57AD-4C44-847A-7E3D6722BAA2}" type="sibTrans" cxnId="{9E555E07-B8EF-47AE-8823-5B5A0470E3DA}">
      <dgm:prSet/>
      <dgm:spPr/>
      <dgm:t>
        <a:bodyPr/>
        <a:lstStyle/>
        <a:p>
          <a:endParaRPr lang="pl-PL"/>
        </a:p>
      </dgm:t>
    </dgm:pt>
    <dgm:pt modelId="{98731691-D407-43DD-836F-4A94C5498DD4}">
      <dgm:prSet custT="1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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zagraniczne praktyki wakacyjne, zagraniczne kursy i szkolenia zawodowe (niezależnie od ich liczby) – 1 punkt</a:t>
          </a:r>
          <a:endParaRPr lang="pl-PL" sz="1000" dirty="0"/>
        </a:p>
      </dgm:t>
    </dgm:pt>
    <dgm:pt modelId="{EA914D41-7F27-4890-99F1-EF6220FFB454}" type="parTrans" cxnId="{B35644AA-4EF8-4684-9703-F817E4AADA81}">
      <dgm:prSet/>
      <dgm:spPr/>
      <dgm:t>
        <a:bodyPr/>
        <a:lstStyle/>
        <a:p>
          <a:endParaRPr lang="pl-PL"/>
        </a:p>
      </dgm:t>
    </dgm:pt>
    <dgm:pt modelId="{90CBCB6A-B1C4-43A9-92DE-C5630839DAFC}" type="sibTrans" cxnId="{B35644AA-4EF8-4684-9703-F817E4AADA81}">
      <dgm:prSet/>
      <dgm:spPr/>
      <dgm:t>
        <a:bodyPr/>
        <a:lstStyle/>
        <a:p>
          <a:endParaRPr lang="pl-PL"/>
        </a:p>
      </dgm:t>
    </dgm:pt>
    <dgm:pt modelId="{E84F0CB7-B5CA-45AF-9229-D82326BCD1B1}">
      <dgm:prSet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praca na rzecz ruchu studenckiego (potwierdzona przez organizacje lub władze Uczelni; niezależnie od liczby aktywności) – 1 punkt</a:t>
          </a:r>
          <a:endParaRPr lang="pl-PL" dirty="0"/>
        </a:p>
      </dgm:t>
    </dgm:pt>
    <dgm:pt modelId="{E81CCCEA-475B-4EFF-95B8-17C33B791760}" type="parTrans" cxnId="{168BCCBA-F2D5-4B01-8EA0-6CB21D67F10C}">
      <dgm:prSet/>
      <dgm:spPr/>
      <dgm:t>
        <a:bodyPr/>
        <a:lstStyle/>
        <a:p>
          <a:endParaRPr lang="pl-PL"/>
        </a:p>
      </dgm:t>
    </dgm:pt>
    <dgm:pt modelId="{78781B82-111D-4DF5-9D78-5BBCA713B84D}" type="sibTrans" cxnId="{168BCCBA-F2D5-4B01-8EA0-6CB21D67F10C}">
      <dgm:prSet/>
      <dgm:spPr/>
      <dgm:t>
        <a:bodyPr/>
        <a:lstStyle/>
        <a:p>
          <a:endParaRPr lang="pl-PL"/>
        </a:p>
      </dgm:t>
    </dgm:pt>
    <dgm:pt modelId="{4977C0F7-9E71-4FFE-BAC7-A7873CC30D7B}" type="pres">
      <dgm:prSet presAssocID="{46278F4E-2609-4032-A1E5-CBB61C3FCF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D37F6C-076E-4CD5-95A5-AF012DDEAE7C}" type="pres">
      <dgm:prSet presAssocID="{B5D3433E-4B2B-4C04-96E7-4D4E5EC0AF83}" presName="root" presStyleCnt="0"/>
      <dgm:spPr/>
    </dgm:pt>
    <dgm:pt modelId="{84460B6E-F3F0-42D3-882C-B4D5C6BD75A8}" type="pres">
      <dgm:prSet presAssocID="{B5D3433E-4B2B-4C04-96E7-4D4E5EC0AF83}" presName="rootComposite" presStyleCnt="0"/>
      <dgm:spPr/>
    </dgm:pt>
    <dgm:pt modelId="{E9CF41EE-FC90-494F-878E-365017A7C797}" type="pres">
      <dgm:prSet presAssocID="{B5D3433E-4B2B-4C04-96E7-4D4E5EC0AF83}" presName="rootText" presStyleLbl="node1" presStyleIdx="0" presStyleCnt="2" custScaleX="191544" custScaleY="51340"/>
      <dgm:spPr/>
    </dgm:pt>
    <dgm:pt modelId="{31138ECE-1109-4911-A637-F92A16800793}" type="pres">
      <dgm:prSet presAssocID="{B5D3433E-4B2B-4C04-96E7-4D4E5EC0AF83}" presName="rootConnector" presStyleLbl="node1" presStyleIdx="0" presStyleCnt="2"/>
      <dgm:spPr/>
    </dgm:pt>
    <dgm:pt modelId="{466DAB1B-103F-4115-9248-0C3AEC5BB09A}" type="pres">
      <dgm:prSet presAssocID="{B5D3433E-4B2B-4C04-96E7-4D4E5EC0AF83}" presName="childShape" presStyleCnt="0"/>
      <dgm:spPr/>
    </dgm:pt>
    <dgm:pt modelId="{854771C5-E9B8-4CB5-8D33-D84159BF457B}" type="pres">
      <dgm:prSet presAssocID="{EF5F912F-E07A-46E8-A182-52CAA4D1374A}" presName="Name13" presStyleLbl="parChTrans1D2" presStyleIdx="0" presStyleCnt="12" custSzX="92961" custSzY="389974"/>
      <dgm:spPr/>
    </dgm:pt>
    <dgm:pt modelId="{E5171545-1704-4647-BB4B-A581E18A4614}" type="pres">
      <dgm:prSet presAssocID="{CB8BF77A-A2B7-4699-ACBB-76463ED6971A}" presName="childText" presStyleLbl="bgAcc1" presStyleIdx="0" presStyleCnt="12" custScaleX="303911" custScaleY="123362" custLinFactNeighborX="-11312" custLinFactNeighborY="6383">
        <dgm:presLayoutVars>
          <dgm:bulletEnabled val="1"/>
        </dgm:presLayoutVars>
      </dgm:prSet>
      <dgm:spPr/>
    </dgm:pt>
    <dgm:pt modelId="{634FB2C3-2176-4ED6-8773-844B341C5BF9}" type="pres">
      <dgm:prSet presAssocID="{40ACB6F4-F679-4E60-9283-DEBEFBE3FF71}" presName="Name13" presStyleLbl="parChTrans1D2" presStyleIdx="1" presStyleCnt="12" custSzX="92984" custSzY="1079845"/>
      <dgm:spPr/>
    </dgm:pt>
    <dgm:pt modelId="{D215D941-1255-4E82-AC0F-56C0953657FF}" type="pres">
      <dgm:prSet presAssocID="{A3E89651-15D0-42B2-A96D-220356C19D81}" presName="childText" presStyleLbl="bgAcc1" presStyleIdx="1" presStyleCnt="12" custScaleX="311434" custScaleY="136639" custLinFactNeighborX="-6835">
        <dgm:presLayoutVars>
          <dgm:bulletEnabled val="1"/>
        </dgm:presLayoutVars>
      </dgm:prSet>
      <dgm:spPr/>
    </dgm:pt>
    <dgm:pt modelId="{97631FF1-5A57-4D0F-A8E7-FFBEC47CF280}" type="pres">
      <dgm:prSet presAssocID="{4DC9D5FB-77E7-47A4-A442-1E97315796BE}" presName="Name13" presStyleLbl="parChTrans1D2" presStyleIdx="2" presStyleCnt="12" custSzX="92984" custSzY="1714403"/>
      <dgm:spPr/>
    </dgm:pt>
    <dgm:pt modelId="{5E293E11-D8AD-4233-9D08-2F919A68A08E}" type="pres">
      <dgm:prSet presAssocID="{1AB64812-BFE1-42BA-95C4-3060EC3838B1}" presName="childText" presStyleLbl="bgAcc1" presStyleIdx="2" presStyleCnt="12" custScaleX="300008" custScaleY="101076" custLinFactNeighborX="-6862" custLinFactNeighborY="4860">
        <dgm:presLayoutVars>
          <dgm:bulletEnabled val="1"/>
        </dgm:presLayoutVars>
      </dgm:prSet>
      <dgm:spPr/>
    </dgm:pt>
    <dgm:pt modelId="{F15BFC99-DCA4-4944-853A-6058CA310FE2}" type="pres">
      <dgm:prSet presAssocID="{FDCE175A-B20A-4390-8DC5-E52FF3D1D813}" presName="Name13" presStyleLbl="parChTrans1D2" presStyleIdx="3" presStyleCnt="12" custSzX="92984" custSzY="2220519"/>
      <dgm:spPr/>
    </dgm:pt>
    <dgm:pt modelId="{0D18F402-69EB-4739-B6EA-D7A1D60F00EB}" type="pres">
      <dgm:prSet presAssocID="{A5AFE872-D23A-48E0-91F3-17F52337A578}" presName="childText" presStyleLbl="bgAcc1" presStyleIdx="3" presStyleCnt="12" custScaleX="299216" custScaleY="98951" custLinFactNeighborX="-7605" custLinFactNeighborY="12705">
        <dgm:presLayoutVars>
          <dgm:bulletEnabled val="1"/>
        </dgm:presLayoutVars>
      </dgm:prSet>
      <dgm:spPr/>
    </dgm:pt>
    <dgm:pt modelId="{164D4264-DE50-4ADE-AE29-E8EE474731ED}" type="pres">
      <dgm:prSet presAssocID="{D041EDC3-64F0-4C0A-A4F3-8FEB44759D30}" presName="Name13" presStyleLbl="parChTrans1D2" presStyleIdx="4" presStyleCnt="12" custSzX="92984" custSzY="2726635"/>
      <dgm:spPr/>
    </dgm:pt>
    <dgm:pt modelId="{9F05FF40-10FC-407E-B793-C89F69E4E18A}" type="pres">
      <dgm:prSet presAssocID="{49FD2A37-35C9-42CC-BDE7-8FDE4A413101}" presName="childText" presStyleLbl="bgAcc1" presStyleIdx="4" presStyleCnt="12" custScaleX="298152" custScaleY="101381">
        <dgm:presLayoutVars>
          <dgm:bulletEnabled val="1"/>
        </dgm:presLayoutVars>
      </dgm:prSet>
      <dgm:spPr/>
    </dgm:pt>
    <dgm:pt modelId="{5ACE8BC8-F900-479D-8F21-F12751AA2AAF}" type="pres">
      <dgm:prSet presAssocID="{C83F2BDF-2018-4FED-8C62-491E87EA292D}" presName="Name13" presStyleLbl="parChTrans1D2" presStyleIdx="5" presStyleCnt="12" custSzX="92984" custSzY="3361194"/>
      <dgm:spPr/>
    </dgm:pt>
    <dgm:pt modelId="{C6847F91-7890-4F61-8CE2-D775DFA4423A}" type="pres">
      <dgm:prSet presAssocID="{6EA432EC-3905-46CC-A843-4396BE8AAD47}" presName="childText" presStyleLbl="bgAcc1" presStyleIdx="5" presStyleCnt="12" custScaleX="493500" custScaleY="61130">
        <dgm:presLayoutVars>
          <dgm:bulletEnabled val="1"/>
        </dgm:presLayoutVars>
      </dgm:prSet>
      <dgm:spPr/>
    </dgm:pt>
    <dgm:pt modelId="{7C29CDEC-755E-43A6-86B6-F2274195757D}" type="pres">
      <dgm:prSet presAssocID="{963EE425-05AB-49B9-9A6D-78AD1388E737}" presName="Name13" presStyleLbl="parChTrans1D2" presStyleIdx="6" presStyleCnt="12" custSzX="92984" custSzY="3995752"/>
      <dgm:spPr/>
    </dgm:pt>
    <dgm:pt modelId="{9EE79FF2-B531-47BD-9D1A-9B8AD56300FB}" type="pres">
      <dgm:prSet presAssocID="{9D40D791-E00E-413E-BAC0-7087A661F92F}" presName="childText" presStyleLbl="bgAcc1" presStyleIdx="6" presStyleCnt="12" custScaleX="470388" custScaleY="60901" custLinFactNeighborX="17484" custLinFactNeighborY="5692">
        <dgm:presLayoutVars>
          <dgm:bulletEnabled val="1"/>
        </dgm:presLayoutVars>
      </dgm:prSet>
      <dgm:spPr/>
    </dgm:pt>
    <dgm:pt modelId="{AA4F58A3-F29E-40C1-9072-204F48105B4D}" type="pres">
      <dgm:prSet presAssocID="{96014509-B92E-4F4C-8A47-061D421B9CC8}" presName="root" presStyleCnt="0"/>
      <dgm:spPr/>
    </dgm:pt>
    <dgm:pt modelId="{62E292E7-AFD4-42CE-9A7E-A961721CED6E}" type="pres">
      <dgm:prSet presAssocID="{96014509-B92E-4F4C-8A47-061D421B9CC8}" presName="rootComposite" presStyleCnt="0"/>
      <dgm:spPr/>
    </dgm:pt>
    <dgm:pt modelId="{43EB9055-C9DA-446A-848D-30ECCC566D4A}" type="pres">
      <dgm:prSet presAssocID="{96014509-B92E-4F4C-8A47-061D421B9CC8}" presName="rootText" presStyleLbl="node1" presStyleIdx="1" presStyleCnt="2" custScaleX="275091" custScaleY="43076" custLinFactNeighborX="35552" custLinFactNeighborY="-1795"/>
      <dgm:spPr/>
    </dgm:pt>
    <dgm:pt modelId="{5080DC7D-044B-44FB-A857-2040C762167A}" type="pres">
      <dgm:prSet presAssocID="{96014509-B92E-4F4C-8A47-061D421B9CC8}" presName="rootConnector" presStyleLbl="node1" presStyleIdx="1" presStyleCnt="2"/>
      <dgm:spPr/>
    </dgm:pt>
    <dgm:pt modelId="{270AAE08-5750-49FD-B99D-5627DFEC620E}" type="pres">
      <dgm:prSet presAssocID="{96014509-B92E-4F4C-8A47-061D421B9CC8}" presName="childShape" presStyleCnt="0"/>
      <dgm:spPr/>
    </dgm:pt>
    <dgm:pt modelId="{095452E5-E0E5-4EAA-9AD2-64E145470D41}" type="pres">
      <dgm:prSet presAssocID="{B2FFCA03-2A56-43D9-8050-AC0CD11D3DB0}" presName="Name13" presStyleLbl="parChTrans1D2" presStyleIdx="7" presStyleCnt="12"/>
      <dgm:spPr/>
    </dgm:pt>
    <dgm:pt modelId="{FB604DBF-21AA-4733-80C7-6F5106FE45C7}" type="pres">
      <dgm:prSet presAssocID="{EFB8381F-FD4A-421B-A27A-2709168B3DFC}" presName="childText" presStyleLbl="bgAcc1" presStyleIdx="7" presStyleCnt="12" custScaleX="232823" custScaleY="144257" custLinFactNeighborX="48983" custLinFactNeighborY="9676">
        <dgm:presLayoutVars>
          <dgm:bulletEnabled val="1"/>
        </dgm:presLayoutVars>
      </dgm:prSet>
      <dgm:spPr/>
    </dgm:pt>
    <dgm:pt modelId="{5E5AA7B9-E0F4-4AB3-BCF6-C04045B19D9D}" type="pres">
      <dgm:prSet presAssocID="{5D46AA16-7EC9-4755-AEA6-2610A89E88EC}" presName="Name13" presStyleLbl="parChTrans1D2" presStyleIdx="8" presStyleCnt="12"/>
      <dgm:spPr/>
    </dgm:pt>
    <dgm:pt modelId="{CA65F988-4DDC-4005-B862-C3E04BFD2059}" type="pres">
      <dgm:prSet presAssocID="{CB3E4069-3B57-48C8-B94F-DC998B1F01FF}" presName="childText" presStyleLbl="bgAcc1" presStyleIdx="8" presStyleCnt="12" custScaleX="188013" custLinFactNeighborX="49625">
        <dgm:presLayoutVars>
          <dgm:bulletEnabled val="1"/>
        </dgm:presLayoutVars>
      </dgm:prSet>
      <dgm:spPr/>
    </dgm:pt>
    <dgm:pt modelId="{FD9E5793-A852-4C17-BB45-E897711E2C0B}" type="pres">
      <dgm:prSet presAssocID="{41713323-65AA-409D-A7FA-BD19E5CCE6C2}" presName="Name13" presStyleLbl="parChTrans1D2" presStyleIdx="9" presStyleCnt="12"/>
      <dgm:spPr/>
    </dgm:pt>
    <dgm:pt modelId="{7CA7DA40-1A6B-4460-84D6-FC6910B03978}" type="pres">
      <dgm:prSet presAssocID="{3F167267-458B-4646-A56C-9669BA419153}" presName="childText" presStyleLbl="bgAcc1" presStyleIdx="9" presStyleCnt="12" custScaleX="269427" custLinFactNeighborX="56132" custLinFactNeighborY="-7225">
        <dgm:presLayoutVars>
          <dgm:bulletEnabled val="1"/>
        </dgm:presLayoutVars>
      </dgm:prSet>
      <dgm:spPr/>
    </dgm:pt>
    <dgm:pt modelId="{9C37AF75-93F6-4FC6-ACF0-DAEEE8C93B69}" type="pres">
      <dgm:prSet presAssocID="{EA914D41-7F27-4890-99F1-EF6220FFB454}" presName="Name13" presStyleLbl="parChTrans1D2" presStyleIdx="10" presStyleCnt="12"/>
      <dgm:spPr/>
    </dgm:pt>
    <dgm:pt modelId="{D21308FD-5030-4909-87FC-44F274DC4D9D}" type="pres">
      <dgm:prSet presAssocID="{98731691-D407-43DD-836F-4A94C5498DD4}" presName="childText" presStyleLbl="bgAcc1" presStyleIdx="10" presStyleCnt="12" custScaleX="287734" custScaleY="77695" custLinFactNeighborX="59066" custLinFactNeighborY="4943">
        <dgm:presLayoutVars>
          <dgm:bulletEnabled val="1"/>
        </dgm:presLayoutVars>
      </dgm:prSet>
      <dgm:spPr/>
    </dgm:pt>
    <dgm:pt modelId="{4ECA7A6F-460B-4A7C-814F-B526CBBFD287}" type="pres">
      <dgm:prSet presAssocID="{E81CCCEA-475B-4EFF-95B8-17C33B791760}" presName="Name13" presStyleLbl="parChTrans1D2" presStyleIdx="11" presStyleCnt="12"/>
      <dgm:spPr/>
    </dgm:pt>
    <dgm:pt modelId="{6D4D6661-16EE-4ABD-86E8-E6937677F424}" type="pres">
      <dgm:prSet presAssocID="{E84F0CB7-B5CA-45AF-9229-D82326BCD1B1}" presName="childText" presStyleLbl="bgAcc1" presStyleIdx="11" presStyleCnt="12" custScaleX="289005" custLinFactNeighborX="76516" custLinFactNeighborY="1847">
        <dgm:presLayoutVars>
          <dgm:bulletEnabled val="1"/>
        </dgm:presLayoutVars>
      </dgm:prSet>
      <dgm:spPr/>
    </dgm:pt>
  </dgm:ptLst>
  <dgm:cxnLst>
    <dgm:cxn modelId="{9E555E07-B8EF-47AE-8823-5B5A0470E3DA}" srcId="{96014509-B92E-4F4C-8A47-061D421B9CC8}" destId="{3F167267-458B-4646-A56C-9669BA419153}" srcOrd="2" destOrd="0" parTransId="{41713323-65AA-409D-A7FA-BD19E5CCE6C2}" sibTransId="{56BD45FC-57AD-4C44-847A-7E3D6722BAA2}"/>
    <dgm:cxn modelId="{82F26F14-56FC-4977-B6A3-67D222A8B095}" srcId="{46278F4E-2609-4032-A1E5-CBB61C3FCFED}" destId="{96014509-B92E-4F4C-8A47-061D421B9CC8}" srcOrd="1" destOrd="0" parTransId="{94AC5E87-9ABC-40DA-AED9-807591AF11BD}" sibTransId="{11B9555E-8030-4588-9DE6-A96536047A81}"/>
    <dgm:cxn modelId="{50C65F1E-DF57-44B6-8987-F38D462A0355}" type="presOf" srcId="{B2FFCA03-2A56-43D9-8050-AC0CD11D3DB0}" destId="{095452E5-E0E5-4EAA-9AD2-64E145470D41}" srcOrd="0" destOrd="0" presId="urn:microsoft.com/office/officeart/2005/8/layout/hierarchy3"/>
    <dgm:cxn modelId="{88BAA526-FE56-4D25-9B3A-5838B54D9D35}" type="presOf" srcId="{D041EDC3-64F0-4C0A-A4F3-8FEB44759D30}" destId="{164D4264-DE50-4ADE-AE29-E8EE474731ED}" srcOrd="0" destOrd="0" presId="urn:microsoft.com/office/officeart/2005/8/layout/hierarchy3"/>
    <dgm:cxn modelId="{C37FEF2D-4EF7-4973-A581-29AE06395E5D}" type="presOf" srcId="{C83F2BDF-2018-4FED-8C62-491E87EA292D}" destId="{5ACE8BC8-F900-479D-8F21-F12751AA2AAF}" srcOrd="0" destOrd="0" presId="urn:microsoft.com/office/officeart/2005/8/layout/hierarchy3"/>
    <dgm:cxn modelId="{919A0337-0E9F-428B-AA77-F1692B616051}" srcId="{B5D3433E-4B2B-4C04-96E7-4D4E5EC0AF83}" destId="{6EA432EC-3905-46CC-A843-4396BE8AAD47}" srcOrd="5" destOrd="0" parTransId="{C83F2BDF-2018-4FED-8C62-491E87EA292D}" sibTransId="{05BE52E3-1D35-48E2-BAEC-A16A14DF11EE}"/>
    <dgm:cxn modelId="{D0EEA439-025D-4319-AE0A-65F8E62A65A5}" type="presOf" srcId="{E84F0CB7-B5CA-45AF-9229-D82326BCD1B1}" destId="{6D4D6661-16EE-4ABD-86E8-E6937677F424}" srcOrd="0" destOrd="0" presId="urn:microsoft.com/office/officeart/2005/8/layout/hierarchy3"/>
    <dgm:cxn modelId="{57F16D3A-33BB-4CEE-927E-0FF075936892}" type="presOf" srcId="{CB8BF77A-A2B7-4699-ACBB-76463ED6971A}" destId="{E5171545-1704-4647-BB4B-A581E18A4614}" srcOrd="0" destOrd="0" presId="urn:microsoft.com/office/officeart/2005/8/layout/hierarchy3"/>
    <dgm:cxn modelId="{D704CB3F-806D-4FAC-BB35-A8AACB16D8A0}" srcId="{96014509-B92E-4F4C-8A47-061D421B9CC8}" destId="{CB3E4069-3B57-48C8-B94F-DC998B1F01FF}" srcOrd="1" destOrd="0" parTransId="{5D46AA16-7EC9-4755-AEA6-2610A89E88EC}" sibTransId="{99C57C72-CCD5-4D13-B03D-049AF9D9C451}"/>
    <dgm:cxn modelId="{4561126F-FB68-4091-97CA-9D1BF1B7C00B}" type="presOf" srcId="{9D40D791-E00E-413E-BAC0-7087A661F92F}" destId="{9EE79FF2-B531-47BD-9D1A-9B8AD56300FB}" srcOrd="0" destOrd="0" presId="urn:microsoft.com/office/officeart/2005/8/layout/hierarchy3"/>
    <dgm:cxn modelId="{5674F84F-2F69-4D46-8DD4-9F02DEA931E7}" type="presOf" srcId="{963EE425-05AB-49B9-9A6D-78AD1388E737}" destId="{7C29CDEC-755E-43A6-86B6-F2274195757D}" srcOrd="0" destOrd="0" presId="urn:microsoft.com/office/officeart/2005/8/layout/hierarchy3"/>
    <dgm:cxn modelId="{46BE4C70-2456-44D2-9A37-CFCB58614529}" type="presOf" srcId="{FDCE175A-B20A-4390-8DC5-E52FF3D1D813}" destId="{F15BFC99-DCA4-4944-853A-6058CA310FE2}" srcOrd="0" destOrd="0" presId="urn:microsoft.com/office/officeart/2005/8/layout/hierarchy3"/>
    <dgm:cxn modelId="{B379C951-3C31-40FA-8AEB-424C4C208FBC}" type="presOf" srcId="{EF5F912F-E07A-46E8-A182-52CAA4D1374A}" destId="{854771C5-E9B8-4CB5-8D33-D84159BF457B}" srcOrd="0" destOrd="0" presId="urn:microsoft.com/office/officeart/2005/8/layout/hierarchy3"/>
    <dgm:cxn modelId="{6AE36F80-C28D-4BB2-9E5C-AC68F6F64E0D}" type="presOf" srcId="{6EA432EC-3905-46CC-A843-4396BE8AAD47}" destId="{C6847F91-7890-4F61-8CE2-D775DFA4423A}" srcOrd="0" destOrd="0" presId="urn:microsoft.com/office/officeart/2005/8/layout/hierarchy3"/>
    <dgm:cxn modelId="{A427AF83-4ED0-4AF7-9C8A-97EC340755B9}" srcId="{B5D3433E-4B2B-4C04-96E7-4D4E5EC0AF83}" destId="{1AB64812-BFE1-42BA-95C4-3060EC3838B1}" srcOrd="2" destOrd="0" parTransId="{4DC9D5FB-77E7-47A4-A442-1E97315796BE}" sibTransId="{A3A10823-808D-42C6-A7F8-9D134C135129}"/>
    <dgm:cxn modelId="{A88A3392-770C-430A-8EF6-6D4EA896BAD3}" type="presOf" srcId="{46278F4E-2609-4032-A1E5-CBB61C3FCFED}" destId="{4977C0F7-9E71-4FFE-BAC7-A7873CC30D7B}" srcOrd="0" destOrd="0" presId="urn:microsoft.com/office/officeart/2005/8/layout/hierarchy3"/>
    <dgm:cxn modelId="{6181CA93-387A-4FFE-9E8E-39DC8180610E}" type="presOf" srcId="{41713323-65AA-409D-A7FA-BD19E5CCE6C2}" destId="{FD9E5793-A852-4C17-BB45-E897711E2C0B}" srcOrd="0" destOrd="0" presId="urn:microsoft.com/office/officeart/2005/8/layout/hierarchy3"/>
    <dgm:cxn modelId="{7707BA98-162F-418F-9520-EBF0ED0461D8}" type="presOf" srcId="{CB3E4069-3B57-48C8-B94F-DC998B1F01FF}" destId="{CA65F988-4DDC-4005-B862-C3E04BFD2059}" srcOrd="0" destOrd="0" presId="urn:microsoft.com/office/officeart/2005/8/layout/hierarchy3"/>
    <dgm:cxn modelId="{5FDA159B-FA88-48B9-A150-7C795F59D42F}" type="presOf" srcId="{B5D3433E-4B2B-4C04-96E7-4D4E5EC0AF83}" destId="{E9CF41EE-FC90-494F-878E-365017A7C797}" srcOrd="0" destOrd="0" presId="urn:microsoft.com/office/officeart/2005/8/layout/hierarchy3"/>
    <dgm:cxn modelId="{88F4DE9D-3748-4C12-AAE1-CBF47198215C}" type="presOf" srcId="{96014509-B92E-4F4C-8A47-061D421B9CC8}" destId="{5080DC7D-044B-44FB-A857-2040C762167A}" srcOrd="1" destOrd="0" presId="urn:microsoft.com/office/officeart/2005/8/layout/hierarchy3"/>
    <dgm:cxn modelId="{79F3B29E-CD6B-4619-B938-089D1A6F1581}" type="presOf" srcId="{1AB64812-BFE1-42BA-95C4-3060EC3838B1}" destId="{5E293E11-D8AD-4233-9D08-2F919A68A08E}" srcOrd="0" destOrd="0" presId="urn:microsoft.com/office/officeart/2005/8/layout/hierarchy3"/>
    <dgm:cxn modelId="{F68E09A0-3C55-4F0B-A295-762BFA265B3B}" type="presOf" srcId="{EA914D41-7F27-4890-99F1-EF6220FFB454}" destId="{9C37AF75-93F6-4FC6-ACF0-DAEEE8C93B69}" srcOrd="0" destOrd="0" presId="urn:microsoft.com/office/officeart/2005/8/layout/hierarchy3"/>
    <dgm:cxn modelId="{963555A5-FC02-42B3-8AC2-D192914CF4F9}" type="presOf" srcId="{49FD2A37-35C9-42CC-BDE7-8FDE4A413101}" destId="{9F05FF40-10FC-407E-B793-C89F69E4E18A}" srcOrd="0" destOrd="0" presId="urn:microsoft.com/office/officeart/2005/8/layout/hierarchy3"/>
    <dgm:cxn modelId="{31B42DA6-8860-4E97-89BE-4AC8C9DC2972}" type="presOf" srcId="{A5AFE872-D23A-48E0-91F3-17F52337A578}" destId="{0D18F402-69EB-4739-B6EA-D7A1D60F00EB}" srcOrd="0" destOrd="0" presId="urn:microsoft.com/office/officeart/2005/8/layout/hierarchy3"/>
    <dgm:cxn modelId="{B35644AA-4EF8-4684-9703-F817E4AADA81}" srcId="{96014509-B92E-4F4C-8A47-061D421B9CC8}" destId="{98731691-D407-43DD-836F-4A94C5498DD4}" srcOrd="3" destOrd="0" parTransId="{EA914D41-7F27-4890-99F1-EF6220FFB454}" sibTransId="{90CBCB6A-B1C4-43A9-92DE-C5630839DAFC}"/>
    <dgm:cxn modelId="{3B277CAF-F824-4F48-96AC-34294C1B63C2}" srcId="{B5D3433E-4B2B-4C04-96E7-4D4E5EC0AF83}" destId="{A3E89651-15D0-42B2-A96D-220356C19D81}" srcOrd="1" destOrd="0" parTransId="{40ACB6F4-F679-4E60-9283-DEBEFBE3FF71}" sibTransId="{8888D215-E83F-4B5D-87A5-B432479AB851}"/>
    <dgm:cxn modelId="{30693DB9-4CB6-4F27-AF15-81BF86033958}" type="presOf" srcId="{E81CCCEA-475B-4EFF-95B8-17C33B791760}" destId="{4ECA7A6F-460B-4A7C-814F-B526CBBFD287}" srcOrd="0" destOrd="0" presId="urn:microsoft.com/office/officeart/2005/8/layout/hierarchy3"/>
    <dgm:cxn modelId="{168BCCBA-F2D5-4B01-8EA0-6CB21D67F10C}" srcId="{96014509-B92E-4F4C-8A47-061D421B9CC8}" destId="{E84F0CB7-B5CA-45AF-9229-D82326BCD1B1}" srcOrd="4" destOrd="0" parTransId="{E81CCCEA-475B-4EFF-95B8-17C33B791760}" sibTransId="{78781B82-111D-4DF5-9D78-5BBCA713B84D}"/>
    <dgm:cxn modelId="{3D1045C4-A282-4301-AEEE-E01CBC7FBF79}" type="presOf" srcId="{4DC9D5FB-77E7-47A4-A442-1E97315796BE}" destId="{97631FF1-5A57-4D0F-A8E7-FFBEC47CF280}" srcOrd="0" destOrd="0" presId="urn:microsoft.com/office/officeart/2005/8/layout/hierarchy3"/>
    <dgm:cxn modelId="{E46909C5-F9CC-4FD1-9B71-3D3FA1E8255B}" type="presOf" srcId="{B5D3433E-4B2B-4C04-96E7-4D4E5EC0AF83}" destId="{31138ECE-1109-4911-A637-F92A16800793}" srcOrd="1" destOrd="0" presId="urn:microsoft.com/office/officeart/2005/8/layout/hierarchy3"/>
    <dgm:cxn modelId="{3DBBC5CF-2299-4816-9C3A-037AAB5AF3D0}" srcId="{B5D3433E-4B2B-4C04-96E7-4D4E5EC0AF83}" destId="{49FD2A37-35C9-42CC-BDE7-8FDE4A413101}" srcOrd="4" destOrd="0" parTransId="{D041EDC3-64F0-4C0A-A4F3-8FEB44759D30}" sibTransId="{95AB5FE7-2958-497D-8F01-F9A70EE59BCD}"/>
    <dgm:cxn modelId="{8FA08ED2-70F2-415C-B8DB-BA69C2808B35}" srcId="{B5D3433E-4B2B-4C04-96E7-4D4E5EC0AF83}" destId="{A5AFE872-D23A-48E0-91F3-17F52337A578}" srcOrd="3" destOrd="0" parTransId="{FDCE175A-B20A-4390-8DC5-E52FF3D1D813}" sibTransId="{0F1D204A-B2A3-4AC4-83FF-A03045107A99}"/>
    <dgm:cxn modelId="{874398D3-0C93-4768-9905-59E1B3142340}" srcId="{B5D3433E-4B2B-4C04-96E7-4D4E5EC0AF83}" destId="{CB8BF77A-A2B7-4699-ACBB-76463ED6971A}" srcOrd="0" destOrd="0" parTransId="{EF5F912F-E07A-46E8-A182-52CAA4D1374A}" sibTransId="{F5B5FA57-EF75-4B79-98A8-26E285BF6795}"/>
    <dgm:cxn modelId="{F87855D4-2DA5-413B-BF5F-52A48300FF92}" type="presOf" srcId="{3F167267-458B-4646-A56C-9669BA419153}" destId="{7CA7DA40-1A6B-4460-84D6-FC6910B03978}" srcOrd="0" destOrd="0" presId="urn:microsoft.com/office/officeart/2005/8/layout/hierarchy3"/>
    <dgm:cxn modelId="{45DE50D5-65CD-45E5-9C1F-328982F01159}" srcId="{B5D3433E-4B2B-4C04-96E7-4D4E5EC0AF83}" destId="{9D40D791-E00E-413E-BAC0-7087A661F92F}" srcOrd="6" destOrd="0" parTransId="{963EE425-05AB-49B9-9A6D-78AD1388E737}" sibTransId="{6FCB636D-B7DE-40C5-BF49-8943D92E608F}"/>
    <dgm:cxn modelId="{E1EAB3D7-D7CC-4748-A70B-8F4DB242032F}" srcId="{46278F4E-2609-4032-A1E5-CBB61C3FCFED}" destId="{B5D3433E-4B2B-4C04-96E7-4D4E5EC0AF83}" srcOrd="0" destOrd="0" parTransId="{6942FC44-D1D8-4755-920D-DD60FCB1CBA0}" sibTransId="{38A2D6C7-D25F-44A6-BCDE-FCF6D952F71D}"/>
    <dgm:cxn modelId="{70C411DD-46BE-465A-8DC0-BFFAEFB07A02}" type="presOf" srcId="{98731691-D407-43DD-836F-4A94C5498DD4}" destId="{D21308FD-5030-4909-87FC-44F274DC4D9D}" srcOrd="0" destOrd="0" presId="urn:microsoft.com/office/officeart/2005/8/layout/hierarchy3"/>
    <dgm:cxn modelId="{194561E0-A9B4-44FE-B823-03335220C7AE}" type="presOf" srcId="{40ACB6F4-F679-4E60-9283-DEBEFBE3FF71}" destId="{634FB2C3-2176-4ED6-8773-844B341C5BF9}" srcOrd="0" destOrd="0" presId="urn:microsoft.com/office/officeart/2005/8/layout/hierarchy3"/>
    <dgm:cxn modelId="{713556EB-B4A6-447E-9492-C8423C7DAABD}" srcId="{96014509-B92E-4F4C-8A47-061D421B9CC8}" destId="{EFB8381F-FD4A-421B-A27A-2709168B3DFC}" srcOrd="0" destOrd="0" parTransId="{B2FFCA03-2A56-43D9-8050-AC0CD11D3DB0}" sibTransId="{C2BBCA35-8483-409F-AFB7-64C346811F96}"/>
    <dgm:cxn modelId="{B47B64EE-4B58-4AF6-8B48-3BF0F451DAF7}" type="presOf" srcId="{EFB8381F-FD4A-421B-A27A-2709168B3DFC}" destId="{FB604DBF-21AA-4733-80C7-6F5106FE45C7}" srcOrd="0" destOrd="0" presId="urn:microsoft.com/office/officeart/2005/8/layout/hierarchy3"/>
    <dgm:cxn modelId="{12624AEF-D068-4AA4-A2A8-4D4A63C53A39}" type="presOf" srcId="{5D46AA16-7EC9-4755-AEA6-2610A89E88EC}" destId="{5E5AA7B9-E0F4-4AB3-BCF6-C04045B19D9D}" srcOrd="0" destOrd="0" presId="urn:microsoft.com/office/officeart/2005/8/layout/hierarchy3"/>
    <dgm:cxn modelId="{BDE389F6-BCCD-4FDB-BF4C-AA7CF7F6014A}" type="presOf" srcId="{A3E89651-15D0-42B2-A96D-220356C19D81}" destId="{D215D941-1255-4E82-AC0F-56C0953657FF}" srcOrd="0" destOrd="0" presId="urn:microsoft.com/office/officeart/2005/8/layout/hierarchy3"/>
    <dgm:cxn modelId="{9A1548FF-95B1-45F8-A634-A942ABB126E5}" type="presOf" srcId="{96014509-B92E-4F4C-8A47-061D421B9CC8}" destId="{43EB9055-C9DA-446A-848D-30ECCC566D4A}" srcOrd="0" destOrd="0" presId="urn:microsoft.com/office/officeart/2005/8/layout/hierarchy3"/>
    <dgm:cxn modelId="{1FD07A63-101C-4538-855F-3AAA272EE87A}" type="presParOf" srcId="{4977C0F7-9E71-4FFE-BAC7-A7873CC30D7B}" destId="{C8D37F6C-076E-4CD5-95A5-AF012DDEAE7C}" srcOrd="0" destOrd="0" presId="urn:microsoft.com/office/officeart/2005/8/layout/hierarchy3"/>
    <dgm:cxn modelId="{CA21CCCD-0293-475A-B603-7A98EBD59426}" type="presParOf" srcId="{C8D37F6C-076E-4CD5-95A5-AF012DDEAE7C}" destId="{84460B6E-F3F0-42D3-882C-B4D5C6BD75A8}" srcOrd="0" destOrd="0" presId="urn:microsoft.com/office/officeart/2005/8/layout/hierarchy3"/>
    <dgm:cxn modelId="{D36744AA-8CCE-4C95-AA1A-22F5221C8753}" type="presParOf" srcId="{84460B6E-F3F0-42D3-882C-B4D5C6BD75A8}" destId="{E9CF41EE-FC90-494F-878E-365017A7C797}" srcOrd="0" destOrd="0" presId="urn:microsoft.com/office/officeart/2005/8/layout/hierarchy3"/>
    <dgm:cxn modelId="{B0036D42-48A2-4FEC-88CF-0BBF901926A2}" type="presParOf" srcId="{84460B6E-F3F0-42D3-882C-B4D5C6BD75A8}" destId="{31138ECE-1109-4911-A637-F92A16800793}" srcOrd="1" destOrd="0" presId="urn:microsoft.com/office/officeart/2005/8/layout/hierarchy3"/>
    <dgm:cxn modelId="{1E28647A-154A-43BA-859B-B028789F0609}" type="presParOf" srcId="{C8D37F6C-076E-4CD5-95A5-AF012DDEAE7C}" destId="{466DAB1B-103F-4115-9248-0C3AEC5BB09A}" srcOrd="1" destOrd="0" presId="urn:microsoft.com/office/officeart/2005/8/layout/hierarchy3"/>
    <dgm:cxn modelId="{5F324457-4B8A-4345-8A0E-2AE49FFC0478}" type="presParOf" srcId="{466DAB1B-103F-4115-9248-0C3AEC5BB09A}" destId="{854771C5-E9B8-4CB5-8D33-D84159BF457B}" srcOrd="0" destOrd="0" presId="urn:microsoft.com/office/officeart/2005/8/layout/hierarchy3"/>
    <dgm:cxn modelId="{89985B45-54E4-413D-9212-67592724BD82}" type="presParOf" srcId="{466DAB1B-103F-4115-9248-0C3AEC5BB09A}" destId="{E5171545-1704-4647-BB4B-A581E18A4614}" srcOrd="1" destOrd="0" presId="urn:microsoft.com/office/officeart/2005/8/layout/hierarchy3"/>
    <dgm:cxn modelId="{E85D9115-62C9-4F12-8758-69F6C0BBE096}" type="presParOf" srcId="{466DAB1B-103F-4115-9248-0C3AEC5BB09A}" destId="{634FB2C3-2176-4ED6-8773-844B341C5BF9}" srcOrd="2" destOrd="0" presId="urn:microsoft.com/office/officeart/2005/8/layout/hierarchy3"/>
    <dgm:cxn modelId="{F8AF11D1-BE44-4979-961A-E3C6648559AA}" type="presParOf" srcId="{466DAB1B-103F-4115-9248-0C3AEC5BB09A}" destId="{D215D941-1255-4E82-AC0F-56C0953657FF}" srcOrd="3" destOrd="0" presId="urn:microsoft.com/office/officeart/2005/8/layout/hierarchy3"/>
    <dgm:cxn modelId="{95514CFC-D410-4789-9087-C2BDA06F5879}" type="presParOf" srcId="{466DAB1B-103F-4115-9248-0C3AEC5BB09A}" destId="{97631FF1-5A57-4D0F-A8E7-FFBEC47CF280}" srcOrd="4" destOrd="0" presId="urn:microsoft.com/office/officeart/2005/8/layout/hierarchy3"/>
    <dgm:cxn modelId="{7DC0164B-0DBC-4ECA-80DE-74982D868AAF}" type="presParOf" srcId="{466DAB1B-103F-4115-9248-0C3AEC5BB09A}" destId="{5E293E11-D8AD-4233-9D08-2F919A68A08E}" srcOrd="5" destOrd="0" presId="urn:microsoft.com/office/officeart/2005/8/layout/hierarchy3"/>
    <dgm:cxn modelId="{54F08900-CDE0-4F60-AE22-89B2B7016092}" type="presParOf" srcId="{466DAB1B-103F-4115-9248-0C3AEC5BB09A}" destId="{F15BFC99-DCA4-4944-853A-6058CA310FE2}" srcOrd="6" destOrd="0" presId="urn:microsoft.com/office/officeart/2005/8/layout/hierarchy3"/>
    <dgm:cxn modelId="{45C85CB3-B3F2-4700-9BEE-6619320D4ED8}" type="presParOf" srcId="{466DAB1B-103F-4115-9248-0C3AEC5BB09A}" destId="{0D18F402-69EB-4739-B6EA-D7A1D60F00EB}" srcOrd="7" destOrd="0" presId="urn:microsoft.com/office/officeart/2005/8/layout/hierarchy3"/>
    <dgm:cxn modelId="{89EF4E18-0233-4E6A-84DD-D53502E9E81E}" type="presParOf" srcId="{466DAB1B-103F-4115-9248-0C3AEC5BB09A}" destId="{164D4264-DE50-4ADE-AE29-E8EE474731ED}" srcOrd="8" destOrd="0" presId="urn:microsoft.com/office/officeart/2005/8/layout/hierarchy3"/>
    <dgm:cxn modelId="{D1F97F6A-1A94-4A9F-B0B6-2F54B568C148}" type="presParOf" srcId="{466DAB1B-103F-4115-9248-0C3AEC5BB09A}" destId="{9F05FF40-10FC-407E-B793-C89F69E4E18A}" srcOrd="9" destOrd="0" presId="urn:microsoft.com/office/officeart/2005/8/layout/hierarchy3"/>
    <dgm:cxn modelId="{0613B459-D9EE-48DF-9BF1-5C4218A63969}" type="presParOf" srcId="{466DAB1B-103F-4115-9248-0C3AEC5BB09A}" destId="{5ACE8BC8-F900-479D-8F21-F12751AA2AAF}" srcOrd="10" destOrd="0" presId="urn:microsoft.com/office/officeart/2005/8/layout/hierarchy3"/>
    <dgm:cxn modelId="{9BAE93B3-DCE4-42BF-86B6-A57E9CC7038D}" type="presParOf" srcId="{466DAB1B-103F-4115-9248-0C3AEC5BB09A}" destId="{C6847F91-7890-4F61-8CE2-D775DFA4423A}" srcOrd="11" destOrd="0" presId="urn:microsoft.com/office/officeart/2005/8/layout/hierarchy3"/>
    <dgm:cxn modelId="{F4B1E6CC-CDC9-4DD3-972B-EA1BB70DA93D}" type="presParOf" srcId="{466DAB1B-103F-4115-9248-0C3AEC5BB09A}" destId="{7C29CDEC-755E-43A6-86B6-F2274195757D}" srcOrd="12" destOrd="0" presId="urn:microsoft.com/office/officeart/2005/8/layout/hierarchy3"/>
    <dgm:cxn modelId="{4C4F4842-BDDD-43D1-ABE1-85E911315DE3}" type="presParOf" srcId="{466DAB1B-103F-4115-9248-0C3AEC5BB09A}" destId="{9EE79FF2-B531-47BD-9D1A-9B8AD56300FB}" srcOrd="13" destOrd="0" presId="urn:microsoft.com/office/officeart/2005/8/layout/hierarchy3"/>
    <dgm:cxn modelId="{EED488C7-7CF9-4699-B43B-4F069EF9F0F6}" type="presParOf" srcId="{4977C0F7-9E71-4FFE-BAC7-A7873CC30D7B}" destId="{AA4F58A3-F29E-40C1-9072-204F48105B4D}" srcOrd="1" destOrd="0" presId="urn:microsoft.com/office/officeart/2005/8/layout/hierarchy3"/>
    <dgm:cxn modelId="{0B08C5F0-AB20-4A17-8869-CA342B972D88}" type="presParOf" srcId="{AA4F58A3-F29E-40C1-9072-204F48105B4D}" destId="{62E292E7-AFD4-42CE-9A7E-A961721CED6E}" srcOrd="0" destOrd="0" presId="urn:microsoft.com/office/officeart/2005/8/layout/hierarchy3"/>
    <dgm:cxn modelId="{0236252F-6703-43F9-A6C9-6A493A50CFCB}" type="presParOf" srcId="{62E292E7-AFD4-42CE-9A7E-A961721CED6E}" destId="{43EB9055-C9DA-446A-848D-30ECCC566D4A}" srcOrd="0" destOrd="0" presId="urn:microsoft.com/office/officeart/2005/8/layout/hierarchy3"/>
    <dgm:cxn modelId="{A9F2FFCC-1B57-402C-85F2-C270BD0B97A6}" type="presParOf" srcId="{62E292E7-AFD4-42CE-9A7E-A961721CED6E}" destId="{5080DC7D-044B-44FB-A857-2040C762167A}" srcOrd="1" destOrd="0" presId="urn:microsoft.com/office/officeart/2005/8/layout/hierarchy3"/>
    <dgm:cxn modelId="{7B96AA25-9E79-4CFF-BCF1-77007705841B}" type="presParOf" srcId="{AA4F58A3-F29E-40C1-9072-204F48105B4D}" destId="{270AAE08-5750-49FD-B99D-5627DFEC620E}" srcOrd="1" destOrd="0" presId="urn:microsoft.com/office/officeart/2005/8/layout/hierarchy3"/>
    <dgm:cxn modelId="{83C8428B-32F3-45C8-8A5B-F1264DEC27E1}" type="presParOf" srcId="{270AAE08-5750-49FD-B99D-5627DFEC620E}" destId="{095452E5-E0E5-4EAA-9AD2-64E145470D41}" srcOrd="0" destOrd="0" presId="urn:microsoft.com/office/officeart/2005/8/layout/hierarchy3"/>
    <dgm:cxn modelId="{5EDE0F61-332C-4A1F-BB14-95734049960B}" type="presParOf" srcId="{270AAE08-5750-49FD-B99D-5627DFEC620E}" destId="{FB604DBF-21AA-4733-80C7-6F5106FE45C7}" srcOrd="1" destOrd="0" presId="urn:microsoft.com/office/officeart/2005/8/layout/hierarchy3"/>
    <dgm:cxn modelId="{BBDA2A7E-BE97-4DF7-AB0F-D0642538BFF5}" type="presParOf" srcId="{270AAE08-5750-49FD-B99D-5627DFEC620E}" destId="{5E5AA7B9-E0F4-4AB3-BCF6-C04045B19D9D}" srcOrd="2" destOrd="0" presId="urn:microsoft.com/office/officeart/2005/8/layout/hierarchy3"/>
    <dgm:cxn modelId="{AF5C1952-A919-48DA-A484-83469146A110}" type="presParOf" srcId="{270AAE08-5750-49FD-B99D-5627DFEC620E}" destId="{CA65F988-4DDC-4005-B862-C3E04BFD2059}" srcOrd="3" destOrd="0" presId="urn:microsoft.com/office/officeart/2005/8/layout/hierarchy3"/>
    <dgm:cxn modelId="{D3E757FC-1D7E-405E-9A7B-266745569EDF}" type="presParOf" srcId="{270AAE08-5750-49FD-B99D-5627DFEC620E}" destId="{FD9E5793-A852-4C17-BB45-E897711E2C0B}" srcOrd="4" destOrd="0" presId="urn:microsoft.com/office/officeart/2005/8/layout/hierarchy3"/>
    <dgm:cxn modelId="{6365AC44-7533-4E17-A881-E4E7D5496F02}" type="presParOf" srcId="{270AAE08-5750-49FD-B99D-5627DFEC620E}" destId="{7CA7DA40-1A6B-4460-84D6-FC6910B03978}" srcOrd="5" destOrd="0" presId="urn:microsoft.com/office/officeart/2005/8/layout/hierarchy3"/>
    <dgm:cxn modelId="{E3B83D1A-AB09-42A9-B21E-3A21FAA12B05}" type="presParOf" srcId="{270AAE08-5750-49FD-B99D-5627DFEC620E}" destId="{9C37AF75-93F6-4FC6-ACF0-DAEEE8C93B69}" srcOrd="6" destOrd="0" presId="urn:microsoft.com/office/officeart/2005/8/layout/hierarchy3"/>
    <dgm:cxn modelId="{284B06AD-B82F-420B-B1DC-F1DAC2AEA669}" type="presParOf" srcId="{270AAE08-5750-49FD-B99D-5627DFEC620E}" destId="{D21308FD-5030-4909-87FC-44F274DC4D9D}" srcOrd="7" destOrd="0" presId="urn:microsoft.com/office/officeart/2005/8/layout/hierarchy3"/>
    <dgm:cxn modelId="{4CC56D4E-00B8-4217-B42C-7DE9BECC8ED7}" type="presParOf" srcId="{270AAE08-5750-49FD-B99D-5627DFEC620E}" destId="{4ECA7A6F-460B-4A7C-814F-B526CBBFD287}" srcOrd="8" destOrd="0" presId="urn:microsoft.com/office/officeart/2005/8/layout/hierarchy3"/>
    <dgm:cxn modelId="{8D8BC2A0-9FDB-4AB4-8B69-4E3206340005}" type="presParOf" srcId="{270AAE08-5750-49FD-B99D-5627DFEC620E}" destId="{6D4D6661-16EE-4ABD-86E8-E6937677F42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F7A46D-207E-48F5-912D-3B4D18BBF3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5A1280-5CF5-4DDA-8C58-74743BE9385A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Studia</a:t>
          </a:r>
        </a:p>
      </dgm:t>
    </dgm:pt>
    <dgm:pt modelId="{0C7EEB95-C25E-47DD-9A0B-383C0F6BA132}" type="parTrans" cxnId="{852E9B5D-F02A-4838-AD91-6AEF2B40957E}">
      <dgm:prSet/>
      <dgm:spPr/>
      <dgm:t>
        <a:bodyPr/>
        <a:lstStyle/>
        <a:p>
          <a:endParaRPr lang="pl-PL"/>
        </a:p>
      </dgm:t>
    </dgm:pt>
    <dgm:pt modelId="{9CE2671C-0EA9-42E5-A55F-0AA06D240560}" type="sibTrans" cxnId="{852E9B5D-F02A-4838-AD91-6AEF2B40957E}">
      <dgm:prSet/>
      <dgm:spPr/>
      <dgm:t>
        <a:bodyPr/>
        <a:lstStyle/>
        <a:p>
          <a:endParaRPr lang="pl-PL"/>
        </a:p>
      </dgm:t>
    </dgm:pt>
    <dgm:pt modelId="{FC1185EA-0158-4C4D-80E1-556D2989583C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składanie aplikacji on-line oraz zapisy na egzaminy językowe – do 15 marca</a:t>
          </a:r>
          <a:endParaRPr lang="pl-P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AFB1CA-0737-4E5C-97F8-77ECA915BD42}" type="parTrans" cxnId="{A843391E-6DAC-40B6-A32E-AC69D23F6E23}">
      <dgm:prSet/>
      <dgm:spPr/>
      <dgm:t>
        <a:bodyPr/>
        <a:lstStyle/>
        <a:p>
          <a:endParaRPr lang="pl-PL"/>
        </a:p>
      </dgm:t>
    </dgm:pt>
    <dgm:pt modelId="{7EA94D04-51FE-4CE6-89B9-D3D471CE629A}" type="sibTrans" cxnId="{A843391E-6DAC-40B6-A32E-AC69D23F6E23}">
      <dgm:prSet/>
      <dgm:spPr/>
      <dgm:t>
        <a:bodyPr/>
        <a:lstStyle/>
        <a:p>
          <a:endParaRPr lang="pl-PL"/>
        </a:p>
      </dgm:t>
    </dgm:pt>
    <dgm:pt modelId="{305B315C-A7E8-4D57-811F-C038A887B785}">
      <dgm:prSet phldrT="[Tekst]" custT="1"/>
      <dgm:spPr/>
      <dgm:t>
        <a:bodyPr/>
        <a:lstStyle/>
        <a:p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Praktyki w czasie studiów i po studiach</a:t>
          </a:r>
        </a:p>
        <a:p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F965F-F07C-4D0A-9747-F61D82F17C21}" type="parTrans" cxnId="{8F361093-4AB7-44A4-985B-4178E4C295BE}">
      <dgm:prSet/>
      <dgm:spPr/>
      <dgm:t>
        <a:bodyPr/>
        <a:lstStyle/>
        <a:p>
          <a:endParaRPr lang="pl-PL"/>
        </a:p>
      </dgm:t>
    </dgm:pt>
    <dgm:pt modelId="{3E824D65-ED98-4423-84F2-5605DE3BA9C9}" type="sibTrans" cxnId="{8F361093-4AB7-44A4-985B-4178E4C295BE}">
      <dgm:prSet/>
      <dgm:spPr/>
      <dgm:t>
        <a:bodyPr/>
        <a:lstStyle/>
        <a:p>
          <a:endParaRPr lang="pl-PL"/>
        </a:p>
      </dgm:t>
    </dgm:pt>
    <dgm:pt modelId="{5ACF9B26-5C73-48F0-BFCB-D13D76B969A2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składanie aplikacji on-line oraz zapisy na egzaminy językowe -  do 30 listopada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B250A9-4E13-4AF6-8A3D-0F05002C2356}" type="parTrans" cxnId="{7761BFC2-51E7-4F0B-99CD-209E51015B9C}">
      <dgm:prSet/>
      <dgm:spPr/>
      <dgm:t>
        <a:bodyPr/>
        <a:lstStyle/>
        <a:p>
          <a:endParaRPr lang="pl-PL"/>
        </a:p>
      </dgm:t>
    </dgm:pt>
    <dgm:pt modelId="{82F9D208-2F44-4B67-AA12-CC02062ECFBC}" type="sibTrans" cxnId="{7761BFC2-51E7-4F0B-99CD-209E51015B9C}">
      <dgm:prSet/>
      <dgm:spPr/>
      <dgm:t>
        <a:bodyPr/>
        <a:lstStyle/>
        <a:p>
          <a:endParaRPr lang="pl-PL"/>
        </a:p>
      </dgm:t>
    </dgm:pt>
    <dgm:pt modelId="{55B3C5EA-4E8A-4D0E-9C39-C660BD3A3817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Font typeface="+mj-lt"/>
            <a:buNone/>
          </a:pPr>
          <a:endParaRPr lang="pl-PL" sz="2300" dirty="0"/>
        </a:p>
      </dgm:t>
    </dgm:pt>
    <dgm:pt modelId="{33987FC0-B453-4280-814F-081C8C765841}" type="parTrans" cxnId="{F0F498AC-98CA-4505-A567-942CEF3A35EE}">
      <dgm:prSet/>
      <dgm:spPr/>
      <dgm:t>
        <a:bodyPr/>
        <a:lstStyle/>
        <a:p>
          <a:endParaRPr lang="pl-PL"/>
        </a:p>
      </dgm:t>
    </dgm:pt>
    <dgm:pt modelId="{34272BAE-85C7-49B8-A2B4-80C4164F0282}" type="sibTrans" cxnId="{F0F498AC-98CA-4505-A567-942CEF3A35EE}">
      <dgm:prSet/>
      <dgm:spPr/>
      <dgm:t>
        <a:bodyPr/>
        <a:lstStyle/>
        <a:p>
          <a:endParaRPr lang="pl-PL"/>
        </a:p>
      </dgm:t>
    </dgm:pt>
    <dgm:pt modelId="{AFDFB4C3-F435-4136-9E54-95F192CC64AB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egzaminy z języka obcego - do 30 marca 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2C6C1-E18C-4285-BAD2-6D236BBBCF9B}" type="parTrans" cxnId="{CD553614-179C-4CC8-91C0-86489A573FB3}">
      <dgm:prSet/>
      <dgm:spPr/>
      <dgm:t>
        <a:bodyPr/>
        <a:lstStyle/>
        <a:p>
          <a:endParaRPr lang="pl-PL"/>
        </a:p>
      </dgm:t>
    </dgm:pt>
    <dgm:pt modelId="{71F13B83-CC26-420E-88AB-EC4C0AE3BEE5}" type="sibTrans" cxnId="{CD553614-179C-4CC8-91C0-86489A573FB3}">
      <dgm:prSet/>
      <dgm:spPr/>
      <dgm:t>
        <a:bodyPr/>
        <a:lstStyle/>
        <a:p>
          <a:endParaRPr lang="pl-PL"/>
        </a:p>
      </dgm:t>
    </dgm:pt>
    <dgm:pt modelId="{CE5DD166-8D4A-4CA6-9A38-BB9165F7DE7A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ogłoszenie wyników postępowania kwalifikacyjnego – do 20 kwietnia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4AF1B9-F63F-47F0-A25D-BDC29ACC0D90}" type="parTrans" cxnId="{FD7BB358-D002-4E46-B959-1C0C0EA948C4}">
      <dgm:prSet/>
      <dgm:spPr/>
      <dgm:t>
        <a:bodyPr/>
        <a:lstStyle/>
        <a:p>
          <a:endParaRPr lang="pl-PL"/>
        </a:p>
      </dgm:t>
    </dgm:pt>
    <dgm:pt modelId="{12E3675C-FD8F-4E49-9531-C3E9C376D5A4}" type="sibTrans" cxnId="{FD7BB358-D002-4E46-B959-1C0C0EA948C4}">
      <dgm:prSet/>
      <dgm:spPr/>
      <dgm:t>
        <a:bodyPr/>
        <a:lstStyle/>
        <a:p>
          <a:endParaRPr lang="pl-PL"/>
        </a:p>
      </dgm:t>
    </dgm:pt>
    <dgm:pt modelId="{90371928-A157-4C22-AEC8-488C053DC136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rozmowy kwalifikacyjne z właściwym Zespołem ds. Rekrutacji – do 15 kwietnia 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2FC97D-8E5B-4223-8396-7E0616C106AD}" type="parTrans" cxnId="{78FB182B-FAE2-4B33-A482-F29FD59C005E}">
      <dgm:prSet/>
      <dgm:spPr/>
      <dgm:t>
        <a:bodyPr/>
        <a:lstStyle/>
        <a:p>
          <a:endParaRPr lang="pl-PL"/>
        </a:p>
      </dgm:t>
    </dgm:pt>
    <dgm:pt modelId="{6112BE5D-3521-42BE-B67E-A4009EF1DC7E}" type="sibTrans" cxnId="{78FB182B-FAE2-4B33-A482-F29FD59C005E}">
      <dgm:prSet/>
      <dgm:spPr/>
      <dgm:t>
        <a:bodyPr/>
        <a:lstStyle/>
        <a:p>
          <a:endParaRPr lang="pl-PL"/>
        </a:p>
      </dgm:t>
    </dgm:pt>
    <dgm:pt modelId="{132907D3-98E9-494D-8D69-4C0C39AB2DCC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spotkanie organizacyjne ze studentami zakwalifikowanymi na studia lub praktyki – do 25 kwietnia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7EEC06-98A2-4418-9AD8-D1D4DA543522}" type="parTrans" cxnId="{AD696436-A5BD-44A3-83BF-D5F49E7F2C0B}">
      <dgm:prSet/>
      <dgm:spPr/>
      <dgm:t>
        <a:bodyPr/>
        <a:lstStyle/>
        <a:p>
          <a:endParaRPr lang="pl-PL"/>
        </a:p>
      </dgm:t>
    </dgm:pt>
    <dgm:pt modelId="{F6883E48-7556-4228-9E30-54457BA5AED1}" type="sibTrans" cxnId="{AD696436-A5BD-44A3-83BF-D5F49E7F2C0B}">
      <dgm:prSet/>
      <dgm:spPr/>
      <dgm:t>
        <a:bodyPr/>
        <a:lstStyle/>
        <a:p>
          <a:endParaRPr lang="pl-PL"/>
        </a:p>
      </dgm:t>
    </dgm:pt>
    <dgm:pt modelId="{48473CED-6D32-40B3-8DF4-0529A6778B11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składanie dokumentów niezbędnych do realizacji studiów lub praktyk– do 10 maja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31AE66-36AF-443A-BDDF-72F38EEC6ED7}" type="parTrans" cxnId="{BD37322D-E1A3-4647-9214-D30BA8E41223}">
      <dgm:prSet/>
      <dgm:spPr/>
      <dgm:t>
        <a:bodyPr/>
        <a:lstStyle/>
        <a:p>
          <a:endParaRPr lang="pl-PL"/>
        </a:p>
      </dgm:t>
    </dgm:pt>
    <dgm:pt modelId="{535BFBC2-FA1E-4115-BED5-3C22AD56C5DF}" type="sibTrans" cxnId="{BD37322D-E1A3-4647-9214-D30BA8E41223}">
      <dgm:prSet/>
      <dgm:spPr/>
      <dgm:t>
        <a:bodyPr/>
        <a:lstStyle/>
        <a:p>
          <a:endParaRPr lang="pl-PL"/>
        </a:p>
      </dgm:t>
    </dgm:pt>
    <dgm:pt modelId="{44F0C1C5-8DB2-4AF5-A2AD-59A3A07E9CA2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pl-PL" sz="400" dirty="0"/>
        </a:p>
      </dgm:t>
    </dgm:pt>
    <dgm:pt modelId="{653CC794-E0FB-4161-873C-BEE8FAF19024}" type="parTrans" cxnId="{33086869-D7C3-4983-95F3-AC686099705A}">
      <dgm:prSet/>
      <dgm:spPr/>
      <dgm:t>
        <a:bodyPr/>
        <a:lstStyle/>
        <a:p>
          <a:endParaRPr lang="pl-PL"/>
        </a:p>
      </dgm:t>
    </dgm:pt>
    <dgm:pt modelId="{92E6A4FD-2CBF-44C7-9A7B-1BFB633CCE9C}" type="sibTrans" cxnId="{33086869-D7C3-4983-95F3-AC686099705A}">
      <dgm:prSet/>
      <dgm:spPr/>
      <dgm:t>
        <a:bodyPr/>
        <a:lstStyle/>
        <a:p>
          <a:endParaRPr lang="pl-PL"/>
        </a:p>
      </dgm:t>
    </dgm:pt>
    <dgm:pt modelId="{B8E8EB5B-924C-4CD9-9C1F-21C4D94EE041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pl-PL" sz="400" dirty="0"/>
        </a:p>
      </dgm:t>
    </dgm:pt>
    <dgm:pt modelId="{FBA46FB3-3423-4937-B1D6-C96357886E78}" type="parTrans" cxnId="{8BC9C1F9-DEE1-4625-BE45-CF6640589581}">
      <dgm:prSet/>
      <dgm:spPr/>
      <dgm:t>
        <a:bodyPr/>
        <a:lstStyle/>
        <a:p>
          <a:endParaRPr lang="pl-PL"/>
        </a:p>
      </dgm:t>
    </dgm:pt>
    <dgm:pt modelId="{59F8806C-F2BF-41E3-A739-E74339C66D9F}" type="sibTrans" cxnId="{8BC9C1F9-DEE1-4625-BE45-CF6640589581}">
      <dgm:prSet/>
      <dgm:spPr/>
      <dgm:t>
        <a:bodyPr/>
        <a:lstStyle/>
        <a:p>
          <a:endParaRPr lang="pl-PL"/>
        </a:p>
      </dgm:t>
    </dgm:pt>
    <dgm:pt modelId="{BB8B2CB1-BDEB-4179-969C-211B80B5C8EA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egzaminy z języka obcego – do 15 grudnia</a:t>
          </a:r>
        </a:p>
      </dgm:t>
    </dgm:pt>
    <dgm:pt modelId="{5EC4CE2B-E213-47E6-9A63-17BF82959CAD}" type="parTrans" cxnId="{E7E8AAA4-E09A-48F9-ACC7-99986A00E0C4}">
      <dgm:prSet/>
      <dgm:spPr/>
      <dgm:t>
        <a:bodyPr/>
        <a:lstStyle/>
        <a:p>
          <a:endParaRPr lang="pl-PL"/>
        </a:p>
      </dgm:t>
    </dgm:pt>
    <dgm:pt modelId="{73619316-E828-4A85-BF77-D280A1CD2FFB}" type="sibTrans" cxnId="{E7E8AAA4-E09A-48F9-ACC7-99986A00E0C4}">
      <dgm:prSet/>
      <dgm:spPr/>
      <dgm:t>
        <a:bodyPr/>
        <a:lstStyle/>
        <a:p>
          <a:endParaRPr lang="pl-PL"/>
        </a:p>
      </dgm:t>
    </dgm:pt>
    <dgm:pt modelId="{4672F9B1-8F72-404C-8B13-A285C415FFA4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rozmowy kwalifikacyjne z Zespołem ds. Rekrutacji – do 15 stycznia</a:t>
          </a:r>
        </a:p>
      </dgm:t>
    </dgm:pt>
    <dgm:pt modelId="{5BBC406F-D9E2-4B38-A80B-4DBCB94F39E3}" type="parTrans" cxnId="{5903E44D-C5C9-4DA7-9FD3-7C8F30F290A2}">
      <dgm:prSet/>
      <dgm:spPr/>
      <dgm:t>
        <a:bodyPr/>
        <a:lstStyle/>
        <a:p>
          <a:endParaRPr lang="pl-PL"/>
        </a:p>
      </dgm:t>
    </dgm:pt>
    <dgm:pt modelId="{66124619-E832-4BAC-8287-DE603DC24EF4}" type="sibTrans" cxnId="{5903E44D-C5C9-4DA7-9FD3-7C8F30F290A2}">
      <dgm:prSet/>
      <dgm:spPr/>
      <dgm:t>
        <a:bodyPr/>
        <a:lstStyle/>
        <a:p>
          <a:endParaRPr lang="pl-PL"/>
        </a:p>
      </dgm:t>
    </dgm:pt>
    <dgm:pt modelId="{2A74FA10-4B88-46B2-9848-F50A8C328728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0" strike="noStrike" spc="-1" dirty="0">
            <a:solidFill>
              <a:srgbClr val="171616"/>
            </a:solidFill>
            <a:latin typeface="Myriad Pro"/>
          </a:endParaRPr>
        </a:p>
      </dgm:t>
    </dgm:pt>
    <dgm:pt modelId="{C539B5D6-FA4A-492F-9138-473E8681EA0B}" type="parTrans" cxnId="{3A998B22-3B28-4EB5-9C2E-93F6590928F8}">
      <dgm:prSet/>
      <dgm:spPr/>
      <dgm:t>
        <a:bodyPr/>
        <a:lstStyle/>
        <a:p>
          <a:endParaRPr lang="pl-PL"/>
        </a:p>
      </dgm:t>
    </dgm:pt>
    <dgm:pt modelId="{79C4B6A9-42C7-4139-9FDB-87517BE14C83}" type="sibTrans" cxnId="{3A998B22-3B28-4EB5-9C2E-93F6590928F8}">
      <dgm:prSet/>
      <dgm:spPr/>
      <dgm:t>
        <a:bodyPr/>
        <a:lstStyle/>
        <a:p>
          <a:endParaRPr lang="pl-PL"/>
        </a:p>
      </dgm:t>
    </dgm:pt>
    <dgm:pt modelId="{A1062C17-0048-4049-B55C-A79F302C7DB8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75FAD-0E33-4CF4-A203-FACFDAD29736}" type="parTrans" cxnId="{08664844-52FE-45B7-8FC9-FE3ACF26F983}">
      <dgm:prSet/>
      <dgm:spPr/>
      <dgm:t>
        <a:bodyPr/>
        <a:lstStyle/>
        <a:p>
          <a:endParaRPr lang="pl-PL"/>
        </a:p>
      </dgm:t>
    </dgm:pt>
    <dgm:pt modelId="{D3E85043-B3AE-4606-8FB1-E4933D15C289}" type="sibTrans" cxnId="{08664844-52FE-45B7-8FC9-FE3ACF26F983}">
      <dgm:prSet/>
      <dgm:spPr/>
      <dgm:t>
        <a:bodyPr/>
        <a:lstStyle/>
        <a:p>
          <a:endParaRPr lang="pl-PL"/>
        </a:p>
      </dgm:t>
    </dgm:pt>
    <dgm:pt modelId="{FE28123D-07C8-44AE-B59F-46DFEDCAEDBF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ogłoszenie wyników postępowania kwalifikacyjnego – do 20 stycznia</a:t>
          </a:r>
        </a:p>
      </dgm:t>
    </dgm:pt>
    <dgm:pt modelId="{CAB6022B-80D1-4980-B1CE-83ED425D71EF}" type="parTrans" cxnId="{9962F392-2F2A-4E54-8FFB-8B2A9C4CADD5}">
      <dgm:prSet/>
      <dgm:spPr/>
      <dgm:t>
        <a:bodyPr/>
        <a:lstStyle/>
        <a:p>
          <a:endParaRPr lang="pl-PL"/>
        </a:p>
      </dgm:t>
    </dgm:pt>
    <dgm:pt modelId="{C3AB3AEE-7A03-4991-98FF-D9AF9CC11CBD}" type="sibTrans" cxnId="{9962F392-2F2A-4E54-8FFB-8B2A9C4CADD5}">
      <dgm:prSet/>
      <dgm:spPr/>
      <dgm:t>
        <a:bodyPr/>
        <a:lstStyle/>
        <a:p>
          <a:endParaRPr lang="pl-PL"/>
        </a:p>
      </dgm:t>
    </dgm:pt>
    <dgm:pt modelId="{5CE8E956-CA64-43AD-A7B6-B34E53D0AD41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spotkanie organizacyjne ze studentami zakwalifikowanymi na praktyki – do 25 stycznia</a:t>
          </a:r>
        </a:p>
      </dgm:t>
    </dgm:pt>
    <dgm:pt modelId="{6F064EA2-7022-4AE2-A13F-A32539EBE2D6}" type="parTrans" cxnId="{981D5A67-9B54-4277-8BC7-D33350B212E1}">
      <dgm:prSet/>
      <dgm:spPr/>
      <dgm:t>
        <a:bodyPr/>
        <a:lstStyle/>
        <a:p>
          <a:endParaRPr lang="pl-PL"/>
        </a:p>
      </dgm:t>
    </dgm:pt>
    <dgm:pt modelId="{65E629EA-B3B7-4570-88AB-48FF3EEBA037}" type="sibTrans" cxnId="{981D5A67-9B54-4277-8BC7-D33350B212E1}">
      <dgm:prSet/>
      <dgm:spPr/>
      <dgm:t>
        <a:bodyPr/>
        <a:lstStyle/>
        <a:p>
          <a:endParaRPr lang="pl-PL"/>
        </a:p>
      </dgm:t>
    </dgm:pt>
    <dgm:pt modelId="{9ADF0A9C-87A7-4195-B0DA-5057BD31F171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składanie dokumentów do realizacji praktyk w ramach Programu ERASMUS+ – do 10 lutego</a:t>
          </a:r>
        </a:p>
      </dgm:t>
    </dgm:pt>
    <dgm:pt modelId="{A209B12A-69D4-4E8A-82FC-E5FCB7AB429D}" type="parTrans" cxnId="{C35601BE-2FFB-4194-8ACD-EEBACAF2844B}">
      <dgm:prSet/>
      <dgm:spPr/>
      <dgm:t>
        <a:bodyPr/>
        <a:lstStyle/>
        <a:p>
          <a:endParaRPr lang="pl-PL"/>
        </a:p>
      </dgm:t>
    </dgm:pt>
    <dgm:pt modelId="{DFA89B46-4611-45F8-BD92-B5DDFCFE2B84}" type="sibTrans" cxnId="{C35601BE-2FFB-4194-8ACD-EEBACAF2844B}">
      <dgm:prSet/>
      <dgm:spPr/>
      <dgm:t>
        <a:bodyPr/>
        <a:lstStyle/>
        <a:p>
          <a:endParaRPr lang="pl-PL"/>
        </a:p>
      </dgm:t>
    </dgm:pt>
    <dgm:pt modelId="{BB3F549D-2E6A-470E-8315-23F2BFF13918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None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4D4DEB-E3D7-46AC-A8EC-CAD4CEDFA874}" type="parTrans" cxnId="{99553478-1D15-44A1-8468-2CF1CA97389B}">
      <dgm:prSet/>
      <dgm:spPr/>
      <dgm:t>
        <a:bodyPr/>
        <a:lstStyle/>
        <a:p>
          <a:endParaRPr lang="pl-PL"/>
        </a:p>
      </dgm:t>
    </dgm:pt>
    <dgm:pt modelId="{2E7DA5EA-C786-4955-878A-33A7B85965B8}" type="sibTrans" cxnId="{99553478-1D15-44A1-8468-2CF1CA97389B}">
      <dgm:prSet/>
      <dgm:spPr/>
      <dgm:t>
        <a:bodyPr/>
        <a:lstStyle/>
        <a:p>
          <a:endParaRPr lang="pl-PL"/>
        </a:p>
      </dgm:t>
    </dgm:pt>
    <dgm:pt modelId="{11B0C981-8C6A-4DE1-9A30-935D14254F90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0C93C0-D9BC-48FC-9625-DDAAF5FE1DEB}" type="parTrans" cxnId="{D16192AC-BCAB-48ED-8917-8EE6DCE48288}">
      <dgm:prSet/>
      <dgm:spPr/>
      <dgm:t>
        <a:bodyPr/>
        <a:lstStyle/>
        <a:p>
          <a:endParaRPr lang="pl-PL"/>
        </a:p>
      </dgm:t>
    </dgm:pt>
    <dgm:pt modelId="{B7A53AD9-E39E-47D8-AFAB-A253F33E9E34}" type="sibTrans" cxnId="{D16192AC-BCAB-48ED-8917-8EE6DCE48288}">
      <dgm:prSet/>
      <dgm:spPr/>
      <dgm:t>
        <a:bodyPr/>
        <a:lstStyle/>
        <a:p>
          <a:endParaRPr lang="pl-PL"/>
        </a:p>
      </dgm:t>
    </dgm:pt>
    <dgm:pt modelId="{CEC24197-9B30-4494-A8C7-D6EF34657909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77AFCB-C5AC-4A38-9A49-9AED49EA56BA}" type="parTrans" cxnId="{E71FF8D6-BEA6-4498-94B7-00A1198D5C60}">
      <dgm:prSet/>
      <dgm:spPr/>
      <dgm:t>
        <a:bodyPr/>
        <a:lstStyle/>
        <a:p>
          <a:endParaRPr lang="pl-PL"/>
        </a:p>
      </dgm:t>
    </dgm:pt>
    <dgm:pt modelId="{B9545FBC-0AA4-41DE-A08C-26D010D210AC}" type="sibTrans" cxnId="{E71FF8D6-BEA6-4498-94B7-00A1198D5C60}">
      <dgm:prSet/>
      <dgm:spPr/>
      <dgm:t>
        <a:bodyPr/>
        <a:lstStyle/>
        <a:p>
          <a:endParaRPr lang="pl-PL"/>
        </a:p>
      </dgm:t>
    </dgm:pt>
    <dgm:pt modelId="{983D6928-65C6-457B-A250-3E6DC9A67C55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BCCCED-00CB-4B55-B23D-E835C6053B02}" type="parTrans" cxnId="{6BAA2526-7E09-447A-977A-96C85D78BA80}">
      <dgm:prSet/>
      <dgm:spPr/>
      <dgm:t>
        <a:bodyPr/>
        <a:lstStyle/>
        <a:p>
          <a:endParaRPr lang="pl-PL"/>
        </a:p>
      </dgm:t>
    </dgm:pt>
    <dgm:pt modelId="{5CE07443-BC72-4C60-A3A6-0FEB5F6152AC}" type="sibTrans" cxnId="{6BAA2526-7E09-447A-977A-96C85D78BA80}">
      <dgm:prSet/>
      <dgm:spPr/>
      <dgm:t>
        <a:bodyPr/>
        <a:lstStyle/>
        <a:p>
          <a:endParaRPr lang="pl-PL"/>
        </a:p>
      </dgm:t>
    </dgm:pt>
    <dgm:pt modelId="{F79C4CD2-1D22-4944-BDC6-A6F569F72969}">
      <dgm:prSet phldrT="[Teks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Font typeface="+mj-lt"/>
            <a:buAutoNum type="arabicPeriod"/>
          </a:pP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298100-B7E7-4464-87EC-1E16EF425F87}" type="parTrans" cxnId="{C48EDBDC-9EDB-4E07-B7F4-38CB56DCDBB8}">
      <dgm:prSet/>
      <dgm:spPr/>
      <dgm:t>
        <a:bodyPr/>
        <a:lstStyle/>
        <a:p>
          <a:endParaRPr lang="pl-PL"/>
        </a:p>
      </dgm:t>
    </dgm:pt>
    <dgm:pt modelId="{60E994DA-4957-4404-AF9C-B9919A996588}" type="sibTrans" cxnId="{C48EDBDC-9EDB-4E07-B7F4-38CB56DCDBB8}">
      <dgm:prSet/>
      <dgm:spPr/>
      <dgm:t>
        <a:bodyPr/>
        <a:lstStyle/>
        <a:p>
          <a:endParaRPr lang="pl-PL"/>
        </a:p>
      </dgm:t>
    </dgm:pt>
    <dgm:pt modelId="{5DC05369-1FAD-410D-A2F9-9C65C516E7D5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9482A2-6E18-4333-8EDB-60CEA84D1D43}" type="parTrans" cxnId="{6FE92DED-97BE-43FD-BD07-A10BCDFDD4B4}">
      <dgm:prSet/>
      <dgm:spPr/>
      <dgm:t>
        <a:bodyPr/>
        <a:lstStyle/>
        <a:p>
          <a:endParaRPr lang="pl-PL"/>
        </a:p>
      </dgm:t>
    </dgm:pt>
    <dgm:pt modelId="{80983B18-239E-42D4-B6C0-7BA41A62BCF1}" type="sibTrans" cxnId="{6FE92DED-97BE-43FD-BD07-A10BCDFDD4B4}">
      <dgm:prSet/>
      <dgm:spPr/>
      <dgm:t>
        <a:bodyPr/>
        <a:lstStyle/>
        <a:p>
          <a:endParaRPr lang="pl-PL"/>
        </a:p>
      </dgm:t>
    </dgm:pt>
    <dgm:pt modelId="{B31682A9-1E5C-4973-8B4B-9885F0A4ABE9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+mj-lt"/>
            <a:buAutoNum type="arabicPeriod"/>
          </a:pP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41200D-FE24-49F6-8367-0634B33B2F45}" type="parTrans" cxnId="{EA5ABE13-2EFC-4B80-AE1B-28706E39D5FB}">
      <dgm:prSet/>
      <dgm:spPr/>
      <dgm:t>
        <a:bodyPr/>
        <a:lstStyle/>
        <a:p>
          <a:endParaRPr lang="pl-PL"/>
        </a:p>
      </dgm:t>
    </dgm:pt>
    <dgm:pt modelId="{9F764339-0441-471F-8222-01FE21C9ED9A}" type="sibTrans" cxnId="{EA5ABE13-2EFC-4B80-AE1B-28706E39D5FB}">
      <dgm:prSet/>
      <dgm:spPr/>
      <dgm:t>
        <a:bodyPr/>
        <a:lstStyle/>
        <a:p>
          <a:endParaRPr lang="pl-PL"/>
        </a:p>
      </dgm:t>
    </dgm:pt>
    <dgm:pt modelId="{80ED2B53-6947-4618-B2FB-E00B6E7D0BAA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962B2D-D914-446E-9FF9-CD24579440C2}" type="parTrans" cxnId="{731FCE85-80C4-4B0E-B3A9-80C4FFF98972}">
      <dgm:prSet/>
      <dgm:spPr/>
      <dgm:t>
        <a:bodyPr/>
        <a:lstStyle/>
        <a:p>
          <a:endParaRPr lang="pl-PL"/>
        </a:p>
      </dgm:t>
    </dgm:pt>
    <dgm:pt modelId="{F36FB1D3-0630-42FF-993B-4F78A762986B}" type="sibTrans" cxnId="{731FCE85-80C4-4B0E-B3A9-80C4FFF98972}">
      <dgm:prSet/>
      <dgm:spPr/>
      <dgm:t>
        <a:bodyPr/>
        <a:lstStyle/>
        <a:p>
          <a:endParaRPr lang="pl-PL"/>
        </a:p>
      </dgm:t>
    </dgm:pt>
    <dgm:pt modelId="{589ADD60-FE0A-4E98-B8CA-4510D7ABF70A}" type="pres">
      <dgm:prSet presAssocID="{48F7A46D-207E-48F5-912D-3B4D18BBF354}" presName="linear" presStyleCnt="0">
        <dgm:presLayoutVars>
          <dgm:animLvl val="lvl"/>
          <dgm:resizeHandles val="exact"/>
        </dgm:presLayoutVars>
      </dgm:prSet>
      <dgm:spPr/>
    </dgm:pt>
    <dgm:pt modelId="{1E40E891-DB5C-4550-B88B-63306C5B17C0}" type="pres">
      <dgm:prSet presAssocID="{BD5A1280-5CF5-4DDA-8C58-74743BE9385A}" presName="parentText" presStyleLbl="node1" presStyleIdx="0" presStyleCnt="2" custScaleY="5578" custLinFactNeighborX="-731" custLinFactNeighborY="-18930">
        <dgm:presLayoutVars>
          <dgm:chMax val="0"/>
          <dgm:bulletEnabled val="1"/>
        </dgm:presLayoutVars>
      </dgm:prSet>
      <dgm:spPr/>
    </dgm:pt>
    <dgm:pt modelId="{C4A3BE6D-D4BA-4C54-AA16-68C6C8F17B90}" type="pres">
      <dgm:prSet presAssocID="{BD5A1280-5CF5-4DDA-8C58-74743BE9385A}" presName="childText" presStyleLbl="revTx" presStyleIdx="0" presStyleCnt="2" custScaleY="81380">
        <dgm:presLayoutVars>
          <dgm:bulletEnabled val="1"/>
        </dgm:presLayoutVars>
      </dgm:prSet>
      <dgm:spPr/>
    </dgm:pt>
    <dgm:pt modelId="{252E0177-95E1-4380-91FB-1572528DFCAB}" type="pres">
      <dgm:prSet presAssocID="{305B315C-A7E8-4D57-811F-C038A887B785}" presName="parentText" presStyleLbl="node1" presStyleIdx="1" presStyleCnt="2" custScaleY="5388" custLinFactNeighborX="876" custLinFactNeighborY="12408">
        <dgm:presLayoutVars>
          <dgm:chMax val="0"/>
          <dgm:bulletEnabled val="1"/>
        </dgm:presLayoutVars>
      </dgm:prSet>
      <dgm:spPr/>
    </dgm:pt>
    <dgm:pt modelId="{7F33751A-4838-45E2-AF2E-D40CFE8DEDE6}" type="pres">
      <dgm:prSet presAssocID="{305B315C-A7E8-4D57-811F-C038A887B785}" presName="childText" presStyleLbl="revTx" presStyleIdx="1" presStyleCnt="2" custScaleY="135626">
        <dgm:presLayoutVars>
          <dgm:bulletEnabled val="1"/>
        </dgm:presLayoutVars>
      </dgm:prSet>
      <dgm:spPr/>
    </dgm:pt>
  </dgm:ptLst>
  <dgm:cxnLst>
    <dgm:cxn modelId="{4D49FB08-0376-4289-AAF6-F7E7E98A6DA6}" type="presOf" srcId="{2A74FA10-4B88-46B2-9848-F50A8C328728}" destId="{7F33751A-4838-45E2-AF2E-D40CFE8DEDE6}" srcOrd="0" destOrd="9" presId="urn:microsoft.com/office/officeart/2005/8/layout/vList2"/>
    <dgm:cxn modelId="{FE50060A-A9E0-43A5-BA8F-0BE7AD9FBF88}" type="presOf" srcId="{48F7A46D-207E-48F5-912D-3B4D18BBF354}" destId="{589ADD60-FE0A-4E98-B8CA-4510D7ABF70A}" srcOrd="0" destOrd="0" presId="urn:microsoft.com/office/officeart/2005/8/layout/vList2"/>
    <dgm:cxn modelId="{324BB90D-4570-45DD-B7AA-AA3562A8A3FE}" type="presOf" srcId="{48473CED-6D32-40B3-8DF4-0529A6778B11}" destId="{C4A3BE6D-D4BA-4C54-AA16-68C6C8F17B90}" srcOrd="0" destOrd="5" presId="urn:microsoft.com/office/officeart/2005/8/layout/vList2"/>
    <dgm:cxn modelId="{9469190E-A127-499E-8B73-B231106E8A72}" type="presOf" srcId="{11B0C981-8C6A-4DE1-9A30-935D14254F90}" destId="{C4A3BE6D-D4BA-4C54-AA16-68C6C8F17B90}" srcOrd="0" destOrd="7" presId="urn:microsoft.com/office/officeart/2005/8/layout/vList2"/>
    <dgm:cxn modelId="{DD9FC60E-A7CE-43A9-830A-ECA292F311FD}" type="presOf" srcId="{44F0C1C5-8DB2-4AF5-A2AD-59A3A07E9CA2}" destId="{7F33751A-4838-45E2-AF2E-D40CFE8DEDE6}" srcOrd="0" destOrd="11" presId="urn:microsoft.com/office/officeart/2005/8/layout/vList2"/>
    <dgm:cxn modelId="{EA5ABE13-2EFC-4B80-AE1B-28706E39D5FB}" srcId="{305B315C-A7E8-4D57-811F-C038A887B785}" destId="{B31682A9-1E5C-4973-8B4B-9885F0A4ABE9}" srcOrd="7" destOrd="0" parTransId="{B141200D-FE24-49F6-8367-0634B33B2F45}" sibTransId="{9F764339-0441-471F-8222-01FE21C9ED9A}"/>
    <dgm:cxn modelId="{CD553614-179C-4CC8-91C0-86489A573FB3}" srcId="{BD5A1280-5CF5-4DDA-8C58-74743BE9385A}" destId="{AFDFB4C3-F435-4136-9E54-95F192CC64AB}" srcOrd="1" destOrd="0" parTransId="{03F2C6C1-E18C-4285-BAD2-6D236BBBCF9B}" sibTransId="{71F13B83-CC26-420E-88AB-EC4C0AE3BEE5}"/>
    <dgm:cxn modelId="{F194C714-F183-4F40-A794-BB61147C5B73}" type="presOf" srcId="{983D6928-65C6-457B-A250-3E6DC9A67C55}" destId="{C4A3BE6D-D4BA-4C54-AA16-68C6C8F17B90}" srcOrd="0" destOrd="9" presId="urn:microsoft.com/office/officeart/2005/8/layout/vList2"/>
    <dgm:cxn modelId="{ED88B416-1AFB-41D2-947F-2492DC1D966D}" type="presOf" srcId="{F79C4CD2-1D22-4944-BDC6-A6F569F72969}" destId="{7F33751A-4838-45E2-AF2E-D40CFE8DEDE6}" srcOrd="0" destOrd="0" presId="urn:microsoft.com/office/officeart/2005/8/layout/vList2"/>
    <dgm:cxn modelId="{A843391E-6DAC-40B6-A32E-AC69D23F6E23}" srcId="{BD5A1280-5CF5-4DDA-8C58-74743BE9385A}" destId="{FC1185EA-0158-4C4D-80E1-556D2989583C}" srcOrd="0" destOrd="0" parTransId="{40AFB1CA-0737-4E5C-97F8-77ECA915BD42}" sibTransId="{7EA94D04-51FE-4CE6-89B9-D3D471CE629A}"/>
    <dgm:cxn modelId="{BFFD1922-4546-4598-B9C9-B5743BC34225}" type="presOf" srcId="{BB8B2CB1-BDEB-4179-969C-211B80B5C8EA}" destId="{7F33751A-4838-45E2-AF2E-D40CFE8DEDE6}" srcOrd="0" destOrd="2" presId="urn:microsoft.com/office/officeart/2005/8/layout/vList2"/>
    <dgm:cxn modelId="{3A998B22-3B28-4EB5-9C2E-93F6590928F8}" srcId="{305B315C-A7E8-4D57-811F-C038A887B785}" destId="{2A74FA10-4B88-46B2-9848-F50A8C328728}" srcOrd="9" destOrd="0" parTransId="{C539B5D6-FA4A-492F-9138-473E8681EA0B}" sibTransId="{79C4B6A9-42C7-4139-9FDB-87517BE14C83}"/>
    <dgm:cxn modelId="{6BAA2526-7E09-447A-977A-96C85D78BA80}" srcId="{BD5A1280-5CF5-4DDA-8C58-74743BE9385A}" destId="{983D6928-65C6-457B-A250-3E6DC9A67C55}" srcOrd="9" destOrd="0" parTransId="{9CBCCCED-00CB-4B55-B23D-E835C6053B02}" sibTransId="{5CE07443-BC72-4C60-A3A6-0FEB5F6152AC}"/>
    <dgm:cxn modelId="{65AA9029-A7F3-4208-8EA5-551495B704EE}" type="presOf" srcId="{CE5DD166-8D4A-4CA6-9A38-BB9165F7DE7A}" destId="{C4A3BE6D-D4BA-4C54-AA16-68C6C8F17B90}" srcOrd="0" destOrd="3" presId="urn:microsoft.com/office/officeart/2005/8/layout/vList2"/>
    <dgm:cxn modelId="{78FB182B-FAE2-4B33-A482-F29FD59C005E}" srcId="{BD5A1280-5CF5-4DDA-8C58-74743BE9385A}" destId="{90371928-A157-4C22-AEC8-488C053DC136}" srcOrd="2" destOrd="0" parTransId="{A12FC97D-8E5B-4223-8396-7E0616C106AD}" sibTransId="{6112BE5D-3521-42BE-B67E-A4009EF1DC7E}"/>
    <dgm:cxn modelId="{BD37322D-E1A3-4647-9214-D30BA8E41223}" srcId="{BD5A1280-5CF5-4DDA-8C58-74743BE9385A}" destId="{48473CED-6D32-40B3-8DF4-0529A6778B11}" srcOrd="5" destOrd="0" parTransId="{A131AE66-36AF-443A-BDDF-72F38EEC6ED7}" sibTransId="{535BFBC2-FA1E-4115-BED5-3C22AD56C5DF}"/>
    <dgm:cxn modelId="{AD696436-A5BD-44A3-83BF-D5F49E7F2C0B}" srcId="{BD5A1280-5CF5-4DDA-8C58-74743BE9385A}" destId="{132907D3-98E9-494D-8D69-4C0C39AB2DCC}" srcOrd="4" destOrd="0" parTransId="{327EEC06-98A2-4418-9AD8-D1D4DA543522}" sibTransId="{F6883E48-7556-4228-9E30-54457BA5AED1}"/>
    <dgm:cxn modelId="{03B54F3A-D7D3-4692-9450-0DD043460B40}" type="presOf" srcId="{FE28123D-07C8-44AE-B59F-46DFEDCAEDBF}" destId="{7F33751A-4838-45E2-AF2E-D40CFE8DEDE6}" srcOrd="0" destOrd="4" presId="urn:microsoft.com/office/officeart/2005/8/layout/vList2"/>
    <dgm:cxn modelId="{E40D213F-515D-40F3-B401-EF0FE48F1052}" type="presOf" srcId="{5DC05369-1FAD-410D-A2F9-9C65C516E7D5}" destId="{C4A3BE6D-D4BA-4C54-AA16-68C6C8F17B90}" srcOrd="0" destOrd="6" presId="urn:microsoft.com/office/officeart/2005/8/layout/vList2"/>
    <dgm:cxn modelId="{852E9B5D-F02A-4838-AD91-6AEF2B40957E}" srcId="{48F7A46D-207E-48F5-912D-3B4D18BBF354}" destId="{BD5A1280-5CF5-4DDA-8C58-74743BE9385A}" srcOrd="0" destOrd="0" parTransId="{0C7EEB95-C25E-47DD-9A0B-383C0F6BA132}" sibTransId="{9CE2671C-0EA9-42E5-A55F-0AA06D240560}"/>
    <dgm:cxn modelId="{2DE01262-AECE-421D-90CC-C550B2ACC211}" type="presOf" srcId="{5CE8E956-CA64-43AD-A7B6-B34E53D0AD41}" destId="{7F33751A-4838-45E2-AF2E-D40CFE8DEDE6}" srcOrd="0" destOrd="5" presId="urn:microsoft.com/office/officeart/2005/8/layout/vList2"/>
    <dgm:cxn modelId="{08664844-52FE-45B7-8FC9-FE3ACF26F983}" srcId="{305B315C-A7E8-4D57-811F-C038A887B785}" destId="{A1062C17-0048-4049-B55C-A79F302C7DB8}" srcOrd="8" destOrd="0" parTransId="{63575FAD-0E33-4CF4-A203-FACFDAD29736}" sibTransId="{D3E85043-B3AE-4606-8FB1-E4933D15C289}"/>
    <dgm:cxn modelId="{70614446-6893-4E38-83D0-065995574CE5}" type="presOf" srcId="{AFDFB4C3-F435-4136-9E54-95F192CC64AB}" destId="{C4A3BE6D-D4BA-4C54-AA16-68C6C8F17B90}" srcOrd="0" destOrd="1" presId="urn:microsoft.com/office/officeart/2005/8/layout/vList2"/>
    <dgm:cxn modelId="{981D5A67-9B54-4277-8BC7-D33350B212E1}" srcId="{305B315C-A7E8-4D57-811F-C038A887B785}" destId="{5CE8E956-CA64-43AD-A7B6-B34E53D0AD41}" srcOrd="5" destOrd="0" parTransId="{6F064EA2-7022-4AE2-A13F-A32539EBE2D6}" sibTransId="{65E629EA-B3B7-4570-88AB-48FF3EEBA037}"/>
    <dgm:cxn modelId="{33086869-D7C3-4983-95F3-AC686099705A}" srcId="{305B315C-A7E8-4D57-811F-C038A887B785}" destId="{44F0C1C5-8DB2-4AF5-A2AD-59A3A07E9CA2}" srcOrd="11" destOrd="0" parTransId="{653CC794-E0FB-4161-873C-BEE8FAF19024}" sibTransId="{92E6A4FD-2CBF-44C7-9A7B-1BFB633CCE9C}"/>
    <dgm:cxn modelId="{2F8F9B49-712B-4476-9770-0FCDFEE78B1B}" type="presOf" srcId="{BD5A1280-5CF5-4DDA-8C58-74743BE9385A}" destId="{1E40E891-DB5C-4550-B88B-63306C5B17C0}" srcOrd="0" destOrd="0" presId="urn:microsoft.com/office/officeart/2005/8/layout/vList2"/>
    <dgm:cxn modelId="{AADA056B-A4FC-407F-BF7D-143FD3D66F05}" type="presOf" srcId="{BB3F549D-2E6A-470E-8315-23F2BFF13918}" destId="{C4A3BE6D-D4BA-4C54-AA16-68C6C8F17B90}" srcOrd="0" destOrd="11" presId="urn:microsoft.com/office/officeart/2005/8/layout/vList2"/>
    <dgm:cxn modelId="{5903E44D-C5C9-4DA7-9FD3-7C8F30F290A2}" srcId="{305B315C-A7E8-4D57-811F-C038A887B785}" destId="{4672F9B1-8F72-404C-8B13-A285C415FFA4}" srcOrd="3" destOrd="0" parTransId="{5BBC406F-D9E2-4B38-A80B-4DBCB94F39E3}" sibTransId="{66124619-E832-4BAC-8287-DE603DC24EF4}"/>
    <dgm:cxn modelId="{6702684E-3AD8-4513-8EA1-5FF5840BE3E9}" type="presOf" srcId="{55B3C5EA-4E8A-4D0E-9C39-C660BD3A3817}" destId="{C4A3BE6D-D4BA-4C54-AA16-68C6C8F17B90}" srcOrd="0" destOrd="12" presId="urn:microsoft.com/office/officeart/2005/8/layout/vList2"/>
    <dgm:cxn modelId="{99553478-1D15-44A1-8468-2CF1CA97389B}" srcId="{BD5A1280-5CF5-4DDA-8C58-74743BE9385A}" destId="{BB3F549D-2E6A-470E-8315-23F2BFF13918}" srcOrd="11" destOrd="0" parTransId="{7C4D4DEB-E3D7-46AC-A8EC-CAD4CEDFA874}" sibTransId="{2E7DA5EA-C786-4955-878A-33A7B85965B8}"/>
    <dgm:cxn modelId="{FD7BB358-D002-4E46-B959-1C0C0EA948C4}" srcId="{BD5A1280-5CF5-4DDA-8C58-74743BE9385A}" destId="{CE5DD166-8D4A-4CA6-9A38-BB9165F7DE7A}" srcOrd="3" destOrd="0" parTransId="{554AF1B9-F63F-47F0-A25D-BDC29ACC0D90}" sibTransId="{12E3675C-FD8F-4E49-9531-C3E9C376D5A4}"/>
    <dgm:cxn modelId="{7B831A7B-2CF7-4B6A-B016-6451D8B1F51D}" type="presOf" srcId="{4672F9B1-8F72-404C-8B13-A285C415FFA4}" destId="{7F33751A-4838-45E2-AF2E-D40CFE8DEDE6}" srcOrd="0" destOrd="3" presId="urn:microsoft.com/office/officeart/2005/8/layout/vList2"/>
    <dgm:cxn modelId="{DF8B8581-6A69-4C7C-BCCF-9C4A1E849D7C}" type="presOf" srcId="{5ACF9B26-5C73-48F0-BFCB-D13D76B969A2}" destId="{7F33751A-4838-45E2-AF2E-D40CFE8DEDE6}" srcOrd="0" destOrd="1" presId="urn:microsoft.com/office/officeart/2005/8/layout/vList2"/>
    <dgm:cxn modelId="{731FCE85-80C4-4B0E-B3A9-80C4FFF98972}" srcId="{BD5A1280-5CF5-4DDA-8C58-74743BE9385A}" destId="{80ED2B53-6947-4618-B2FB-E00B6E7D0BAA}" srcOrd="10" destOrd="0" parTransId="{DB962B2D-D914-446E-9FF9-CD24579440C2}" sibTransId="{F36FB1D3-0630-42FF-993B-4F78A762986B}"/>
    <dgm:cxn modelId="{9962F392-2F2A-4E54-8FFB-8B2A9C4CADD5}" srcId="{305B315C-A7E8-4D57-811F-C038A887B785}" destId="{FE28123D-07C8-44AE-B59F-46DFEDCAEDBF}" srcOrd="4" destOrd="0" parTransId="{CAB6022B-80D1-4980-B1CE-83ED425D71EF}" sibTransId="{C3AB3AEE-7A03-4991-98FF-D9AF9CC11CBD}"/>
    <dgm:cxn modelId="{8F361093-4AB7-44A4-985B-4178E4C295BE}" srcId="{48F7A46D-207E-48F5-912D-3B4D18BBF354}" destId="{305B315C-A7E8-4D57-811F-C038A887B785}" srcOrd="1" destOrd="0" parTransId="{795F965F-F07C-4D0A-9747-F61D82F17C21}" sibTransId="{3E824D65-ED98-4423-84F2-5605DE3BA9C9}"/>
    <dgm:cxn modelId="{3FCA20A0-676A-4B8C-B2BB-D5BBE4270C0A}" type="presOf" srcId="{A1062C17-0048-4049-B55C-A79F302C7DB8}" destId="{7F33751A-4838-45E2-AF2E-D40CFE8DEDE6}" srcOrd="0" destOrd="8" presId="urn:microsoft.com/office/officeart/2005/8/layout/vList2"/>
    <dgm:cxn modelId="{E7E8AAA4-E09A-48F9-ACC7-99986A00E0C4}" srcId="{305B315C-A7E8-4D57-811F-C038A887B785}" destId="{BB8B2CB1-BDEB-4179-969C-211B80B5C8EA}" srcOrd="2" destOrd="0" parTransId="{5EC4CE2B-E213-47E6-9A63-17BF82959CAD}" sibTransId="{73619316-E828-4A85-BF77-D280A1CD2FFB}"/>
    <dgm:cxn modelId="{141A71AB-D310-43B4-9A36-E9262A165C60}" type="presOf" srcId="{80ED2B53-6947-4618-B2FB-E00B6E7D0BAA}" destId="{C4A3BE6D-D4BA-4C54-AA16-68C6C8F17B90}" srcOrd="0" destOrd="10" presId="urn:microsoft.com/office/officeart/2005/8/layout/vList2"/>
    <dgm:cxn modelId="{D16192AC-BCAB-48ED-8917-8EE6DCE48288}" srcId="{BD5A1280-5CF5-4DDA-8C58-74743BE9385A}" destId="{11B0C981-8C6A-4DE1-9A30-935D14254F90}" srcOrd="7" destOrd="0" parTransId="{EC0C93C0-D9BC-48FC-9625-DDAAF5FE1DEB}" sibTransId="{B7A53AD9-E39E-47D8-AFAB-A253F33E9E34}"/>
    <dgm:cxn modelId="{F0F498AC-98CA-4505-A567-942CEF3A35EE}" srcId="{BD5A1280-5CF5-4DDA-8C58-74743BE9385A}" destId="{55B3C5EA-4E8A-4D0E-9C39-C660BD3A3817}" srcOrd="12" destOrd="0" parTransId="{33987FC0-B453-4280-814F-081C8C765841}" sibTransId="{34272BAE-85C7-49B8-A2B4-80C4164F0282}"/>
    <dgm:cxn modelId="{6F1041BA-695C-4E47-8E47-8CBE3863DBA4}" type="presOf" srcId="{9ADF0A9C-87A7-4195-B0DA-5057BD31F171}" destId="{7F33751A-4838-45E2-AF2E-D40CFE8DEDE6}" srcOrd="0" destOrd="6" presId="urn:microsoft.com/office/officeart/2005/8/layout/vList2"/>
    <dgm:cxn modelId="{C35601BE-2FFB-4194-8ACD-EEBACAF2844B}" srcId="{305B315C-A7E8-4D57-811F-C038A887B785}" destId="{9ADF0A9C-87A7-4195-B0DA-5057BD31F171}" srcOrd="6" destOrd="0" parTransId="{A209B12A-69D4-4E8A-82FC-E5FCB7AB429D}" sibTransId="{DFA89B46-4611-45F8-BD92-B5DDFCFE2B84}"/>
    <dgm:cxn modelId="{41C0DBC0-F0DF-4E06-A7A2-1D27D4B74595}" type="presOf" srcId="{B31682A9-1E5C-4973-8B4B-9885F0A4ABE9}" destId="{7F33751A-4838-45E2-AF2E-D40CFE8DEDE6}" srcOrd="0" destOrd="7" presId="urn:microsoft.com/office/officeart/2005/8/layout/vList2"/>
    <dgm:cxn modelId="{7761BFC2-51E7-4F0B-99CD-209E51015B9C}" srcId="{305B315C-A7E8-4D57-811F-C038A887B785}" destId="{5ACF9B26-5C73-48F0-BFCB-D13D76B969A2}" srcOrd="1" destOrd="0" parTransId="{0FB250A9-4E13-4AF6-8A3D-0F05002C2356}" sibTransId="{82F9D208-2F44-4B67-AA12-CC02062ECFBC}"/>
    <dgm:cxn modelId="{AA5CCFC3-8B1E-440C-A329-50F0803E22C6}" type="presOf" srcId="{90371928-A157-4C22-AEC8-488C053DC136}" destId="{C4A3BE6D-D4BA-4C54-AA16-68C6C8F17B90}" srcOrd="0" destOrd="2" presId="urn:microsoft.com/office/officeart/2005/8/layout/vList2"/>
    <dgm:cxn modelId="{740F23D6-7597-4B65-A713-D01222BE2C9F}" type="presOf" srcId="{B8E8EB5B-924C-4CD9-9C1F-21C4D94EE041}" destId="{7F33751A-4838-45E2-AF2E-D40CFE8DEDE6}" srcOrd="0" destOrd="10" presId="urn:microsoft.com/office/officeart/2005/8/layout/vList2"/>
    <dgm:cxn modelId="{E71FF8D6-BEA6-4498-94B7-00A1198D5C60}" srcId="{BD5A1280-5CF5-4DDA-8C58-74743BE9385A}" destId="{CEC24197-9B30-4494-A8C7-D6EF34657909}" srcOrd="8" destOrd="0" parTransId="{6977AFCB-C5AC-4A38-9A49-9AED49EA56BA}" sibTransId="{B9545FBC-0AA4-41DE-A08C-26D010D210AC}"/>
    <dgm:cxn modelId="{C48EDBDC-9EDB-4E07-B7F4-38CB56DCDBB8}" srcId="{305B315C-A7E8-4D57-811F-C038A887B785}" destId="{F79C4CD2-1D22-4944-BDC6-A6F569F72969}" srcOrd="0" destOrd="0" parTransId="{F8298100-B7E7-4464-87EC-1E16EF425F87}" sibTransId="{60E994DA-4957-4404-AF9C-B9919A996588}"/>
    <dgm:cxn modelId="{94038CDD-22E8-4176-BE53-C801912513E5}" type="presOf" srcId="{FC1185EA-0158-4C4D-80E1-556D2989583C}" destId="{C4A3BE6D-D4BA-4C54-AA16-68C6C8F17B90}" srcOrd="0" destOrd="0" presId="urn:microsoft.com/office/officeart/2005/8/layout/vList2"/>
    <dgm:cxn modelId="{185BCFE2-9DD9-4FD0-B2F5-48D5B2B7A8C6}" type="presOf" srcId="{CEC24197-9B30-4494-A8C7-D6EF34657909}" destId="{C4A3BE6D-D4BA-4C54-AA16-68C6C8F17B90}" srcOrd="0" destOrd="8" presId="urn:microsoft.com/office/officeart/2005/8/layout/vList2"/>
    <dgm:cxn modelId="{38BEC8E6-0EA4-43EE-A95C-EDE0AD74F94C}" type="presOf" srcId="{305B315C-A7E8-4D57-811F-C038A887B785}" destId="{252E0177-95E1-4380-91FB-1572528DFCAB}" srcOrd="0" destOrd="0" presId="urn:microsoft.com/office/officeart/2005/8/layout/vList2"/>
    <dgm:cxn modelId="{6FE92DED-97BE-43FD-BD07-A10BCDFDD4B4}" srcId="{BD5A1280-5CF5-4DDA-8C58-74743BE9385A}" destId="{5DC05369-1FAD-410D-A2F9-9C65C516E7D5}" srcOrd="6" destOrd="0" parTransId="{8F9482A2-6E18-4333-8EDB-60CEA84D1D43}" sibTransId="{80983B18-239E-42D4-B6C0-7BA41A62BCF1}"/>
    <dgm:cxn modelId="{8BC9C1F9-DEE1-4625-BE45-CF6640589581}" srcId="{305B315C-A7E8-4D57-811F-C038A887B785}" destId="{B8E8EB5B-924C-4CD9-9C1F-21C4D94EE041}" srcOrd="10" destOrd="0" parTransId="{FBA46FB3-3423-4937-B1D6-C96357886E78}" sibTransId="{59F8806C-F2BF-41E3-A739-E74339C66D9F}"/>
    <dgm:cxn modelId="{57A702FB-7844-45EF-8671-1CA836F86426}" type="presOf" srcId="{132907D3-98E9-494D-8D69-4C0C39AB2DCC}" destId="{C4A3BE6D-D4BA-4C54-AA16-68C6C8F17B90}" srcOrd="0" destOrd="4" presId="urn:microsoft.com/office/officeart/2005/8/layout/vList2"/>
    <dgm:cxn modelId="{BB6F5583-BE70-42C1-9C7C-FDC87B52F224}" type="presParOf" srcId="{589ADD60-FE0A-4E98-B8CA-4510D7ABF70A}" destId="{1E40E891-DB5C-4550-B88B-63306C5B17C0}" srcOrd="0" destOrd="0" presId="urn:microsoft.com/office/officeart/2005/8/layout/vList2"/>
    <dgm:cxn modelId="{9CA05EA1-B929-4082-910F-FBBE8376B581}" type="presParOf" srcId="{589ADD60-FE0A-4E98-B8CA-4510D7ABF70A}" destId="{C4A3BE6D-D4BA-4C54-AA16-68C6C8F17B90}" srcOrd="1" destOrd="0" presId="urn:microsoft.com/office/officeart/2005/8/layout/vList2"/>
    <dgm:cxn modelId="{53A82ECE-FE81-4C69-B494-3048D6DF0755}" type="presParOf" srcId="{589ADD60-FE0A-4E98-B8CA-4510D7ABF70A}" destId="{252E0177-95E1-4380-91FB-1572528DFCAB}" srcOrd="2" destOrd="0" presId="urn:microsoft.com/office/officeart/2005/8/layout/vList2"/>
    <dgm:cxn modelId="{C7EBF310-2581-435C-BB0F-84CE977880E2}" type="presParOf" srcId="{589ADD60-FE0A-4E98-B8CA-4510D7ABF70A}" destId="{7F33751A-4838-45E2-AF2E-D40CFE8DEDE6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53DE-369D-4841-AF16-27E86E264EEE}">
      <dsp:nvSpPr>
        <dsp:cNvPr id="0" name=""/>
        <dsp:cNvSpPr/>
      </dsp:nvSpPr>
      <dsp:spPr>
        <a:xfrm>
          <a:off x="3954510" y="3898203"/>
          <a:ext cx="2606218" cy="2606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strike="noStrike" kern="1200" spc="-1" dirty="0">
              <a:solidFill>
                <a:srgbClr val="002060"/>
              </a:solidFill>
              <a:uFillTx/>
              <a:latin typeface="Calibri"/>
            </a:rPr>
            <a:t>Finansowanie studenta w czasie pobytu za granicą obejmuje:</a:t>
          </a:r>
          <a:endParaRPr lang="pl-PL" sz="1800" kern="1200" dirty="0"/>
        </a:p>
      </dsp:txBody>
      <dsp:txXfrm>
        <a:off x="4336182" y="4279875"/>
        <a:ext cx="1842874" cy="1842874"/>
      </dsp:txXfrm>
    </dsp:sp>
    <dsp:sp modelId="{B9FBEA25-F064-43E1-A996-864A4ECF43ED}">
      <dsp:nvSpPr>
        <dsp:cNvPr id="0" name=""/>
        <dsp:cNvSpPr/>
      </dsp:nvSpPr>
      <dsp:spPr>
        <a:xfrm rot="10800000">
          <a:off x="915040" y="4829926"/>
          <a:ext cx="2872298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1FAB-27B3-4617-937E-4C8CD20EF4E0}">
      <dsp:nvSpPr>
        <dsp:cNvPr id="0" name=""/>
        <dsp:cNvSpPr/>
      </dsp:nvSpPr>
      <dsp:spPr>
        <a:xfrm>
          <a:off x="2864" y="4471571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utrzymanie wypłat stypendium (naukowego i/lub socjalnego) z uczelni macierzystej przez cały okres pobytu na studiach</a:t>
          </a:r>
          <a:endParaRPr lang="pl-PL" sz="1000" kern="1200" dirty="0"/>
        </a:p>
      </dsp:txBody>
      <dsp:txXfrm>
        <a:off x="45611" y="4514318"/>
        <a:ext cx="1738859" cy="1373988"/>
      </dsp:txXfrm>
    </dsp:sp>
    <dsp:sp modelId="{3AB68901-A9C7-4B7F-B80D-C98229B468D0}">
      <dsp:nvSpPr>
        <dsp:cNvPr id="0" name=""/>
        <dsp:cNvSpPr/>
      </dsp:nvSpPr>
      <dsp:spPr>
        <a:xfrm rot="12630703">
          <a:off x="1351723" y="3364176"/>
          <a:ext cx="2837417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04646-0F63-4DB4-B5FD-7E3FDF4A6D07}">
      <dsp:nvSpPr>
        <dsp:cNvPr id="0" name=""/>
        <dsp:cNvSpPr/>
      </dsp:nvSpPr>
      <dsp:spPr>
        <a:xfrm>
          <a:off x="636001" y="2285522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stypendium z programu Erasmus+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678748" y="2328269"/>
        <a:ext cx="1738859" cy="1373988"/>
      </dsp:txXfrm>
    </dsp:sp>
    <dsp:sp modelId="{0F09C76F-791C-45B4-9748-A0345C726120}">
      <dsp:nvSpPr>
        <dsp:cNvPr id="0" name=""/>
        <dsp:cNvSpPr/>
      </dsp:nvSpPr>
      <dsp:spPr>
        <a:xfrm rot="14400000">
          <a:off x="2368255" y="2312884"/>
          <a:ext cx="2872298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2858F-0C76-451E-A02B-C94DD6FFB4C8}">
      <dsp:nvSpPr>
        <dsp:cNvPr id="0" name=""/>
        <dsp:cNvSpPr/>
      </dsp:nvSpPr>
      <dsp:spPr>
        <a:xfrm>
          <a:off x="2174153" y="710787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dodatkowe środki dla studentów, którzy otrzymują stypendium socjalne i studentów z niepełnosprawnością </a:t>
          </a:r>
          <a:endParaRPr lang="pl-PL" sz="1200" kern="1200" dirty="0">
            <a:solidFill>
              <a:srgbClr val="002060"/>
            </a:solidFill>
          </a:endParaRPr>
        </a:p>
      </dsp:txBody>
      <dsp:txXfrm>
        <a:off x="2216900" y="753534"/>
        <a:ext cx="1738859" cy="1373988"/>
      </dsp:txXfrm>
    </dsp:sp>
    <dsp:sp modelId="{39139E04-494B-4256-9482-E32C77AB8954}">
      <dsp:nvSpPr>
        <dsp:cNvPr id="0" name=""/>
        <dsp:cNvSpPr/>
      </dsp:nvSpPr>
      <dsp:spPr>
        <a:xfrm rot="16314279">
          <a:off x="3884028" y="1989792"/>
          <a:ext cx="2924539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BC99-F3C1-4065-9275-1E282A180ED0}">
      <dsp:nvSpPr>
        <dsp:cNvPr id="0" name=""/>
        <dsp:cNvSpPr/>
      </dsp:nvSpPr>
      <dsp:spPr>
        <a:xfrm>
          <a:off x="4491612" y="76141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- kursy językowe: bezpłatne kursy on-line (platforma OLS – Online Language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Support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- zwrot za kursy organizowane we własnym zakresie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4534359" y="118888"/>
        <a:ext cx="1738859" cy="1373988"/>
      </dsp:txXfrm>
    </dsp:sp>
    <dsp:sp modelId="{8CC20C5E-BE06-4874-8B90-452DB1A7A491}">
      <dsp:nvSpPr>
        <dsp:cNvPr id="0" name=""/>
        <dsp:cNvSpPr/>
      </dsp:nvSpPr>
      <dsp:spPr>
        <a:xfrm rot="17938517">
          <a:off x="5238917" y="2307458"/>
          <a:ext cx="2831015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330FA-1741-4BF2-AECB-F795B83E73F9}">
      <dsp:nvSpPr>
        <dsp:cNvPr id="0" name=""/>
        <dsp:cNvSpPr/>
      </dsp:nvSpPr>
      <dsp:spPr>
        <a:xfrm>
          <a:off x="6427966" y="137732"/>
          <a:ext cx="1824353" cy="2605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koszty podróży (ryczałt):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dystans podróży wyliczany na podstawie kalkulatora on-line, dostępnego pod adresem internetowym Komisji Europejskiej (KE):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https://erasmus-plus.ec.europa.eu/resources-and-tools/distance-calculator</a:t>
          </a:r>
          <a:endParaRPr lang="pl-PL" sz="1100" b="0" strike="noStrike" kern="1200" spc="-1" dirty="0">
            <a:solidFill>
              <a:srgbClr val="002060"/>
            </a:solidFill>
            <a:latin typeface="Myriad Pro"/>
          </a:endParaRPr>
        </a:p>
      </dsp:txBody>
      <dsp:txXfrm>
        <a:off x="6481399" y="191165"/>
        <a:ext cx="1717487" cy="2498704"/>
      </dsp:txXfrm>
    </dsp:sp>
    <dsp:sp modelId="{D4E0FBD9-1F16-49D9-97BD-4E93C2F8D2CB}">
      <dsp:nvSpPr>
        <dsp:cNvPr id="0" name=""/>
        <dsp:cNvSpPr/>
      </dsp:nvSpPr>
      <dsp:spPr>
        <a:xfrm rot="19989141">
          <a:off x="6413882" y="3423097"/>
          <a:ext cx="3246082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28052-B2FB-4914-8CB7-5ECEA840075D}">
      <dsp:nvSpPr>
        <dsp:cNvPr id="0" name=""/>
        <dsp:cNvSpPr/>
      </dsp:nvSpPr>
      <dsp:spPr>
        <a:xfrm>
          <a:off x="8454797" y="2428201"/>
          <a:ext cx="2060442" cy="1266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Green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zrównoważone środki transportu – zwiększony ryczałt na podróż: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strike="noStrike" kern="1200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https://www.umw.edu.pl/pl/erasmus/green-travel</a:t>
          </a:r>
          <a:r>
            <a:rPr lang="pl-PL" sz="800" b="1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800" i="0" u="none" kern="1200" dirty="0">
            <a:solidFill>
              <a:srgbClr val="002060"/>
            </a:solidFill>
          </a:endParaRPr>
        </a:p>
      </dsp:txBody>
      <dsp:txXfrm>
        <a:off x="8491894" y="2465298"/>
        <a:ext cx="1986248" cy="1192374"/>
      </dsp:txXfrm>
    </dsp:sp>
    <dsp:sp modelId="{B537FCDE-49ED-496C-816D-A5E088C1064E}">
      <dsp:nvSpPr>
        <dsp:cNvPr id="0" name=""/>
        <dsp:cNvSpPr/>
      </dsp:nvSpPr>
      <dsp:spPr>
        <a:xfrm rot="21451885">
          <a:off x="6619034" y="4654894"/>
          <a:ext cx="2878820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B3CE0-213A-4A84-B420-17DE18FBAF9B}">
      <dsp:nvSpPr>
        <dsp:cNvPr id="0" name=""/>
        <dsp:cNvSpPr/>
      </dsp:nvSpPr>
      <dsp:spPr>
        <a:xfrm>
          <a:off x="8690886" y="4071892"/>
          <a:ext cx="1824353" cy="1884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Wysokość grantów: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- praktyki 2024/2025 – informacja na stronie: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800" b="1" u="none" strike="noStrike" kern="1200" spc="-1" dirty="0">
              <a:solidFill>
                <a:srgbClr val="002060"/>
              </a:solidFill>
              <a:uFillTx/>
              <a:latin typeface="Calibri"/>
              <a:hlinkClick xmlns:r="http://schemas.openxmlformats.org/officeDocument/2006/relationships" r:id="rId2"/>
            </a:rPr>
            <a:t>https://www.umw.edu.pl/sites/default/files/2024-04/Zasady%20finasowania%202024-2025.pdf</a:t>
          </a:r>
          <a:r>
            <a:rPr lang="pl-PL" sz="800" b="1" u="none" strike="noStrike" kern="1200" spc="-1" dirty="0">
              <a:solidFill>
                <a:srgbClr val="002060"/>
              </a:solidFill>
              <a:uFillTx/>
              <a:latin typeface="Calibri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- studia 2025/2026 – brak informacji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endParaRPr lang="pl-PL" sz="1000" kern="1200" dirty="0"/>
        </a:p>
      </dsp:txBody>
      <dsp:txXfrm>
        <a:off x="8744319" y="4125325"/>
        <a:ext cx="1717487" cy="1777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42699-1F23-4A04-96C6-867B00EA7665}">
      <dsp:nvSpPr>
        <dsp:cNvPr id="0" name=""/>
        <dsp:cNvSpPr/>
      </dsp:nvSpPr>
      <dsp:spPr>
        <a:xfrm>
          <a:off x="0" y="1107903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EDF00-A6DC-436F-9345-5719B19B8663}">
      <dsp:nvSpPr>
        <dsp:cNvPr id="0" name=""/>
        <dsp:cNvSpPr/>
      </dsp:nvSpPr>
      <dsp:spPr>
        <a:xfrm>
          <a:off x="354975" y="98565"/>
          <a:ext cx="4969656" cy="109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>
              <a:solidFill>
                <a:srgbClr val="002060"/>
              </a:solidFill>
            </a:rPr>
            <a:t>długoterminowe wyjazdy na studia/praktykę </a:t>
          </a:r>
          <a:r>
            <a:rPr lang="pl-PL" sz="1400" u="none" kern="1200" dirty="0"/>
            <a:t>od 2 do 12 miesięcy: mobilność fizyczna (minimum 2 miesiące) i </a:t>
          </a:r>
          <a:r>
            <a:rPr lang="pl-PL" sz="1400" b="1" u="none" kern="1200" dirty="0">
              <a:solidFill>
                <a:srgbClr val="FF0000"/>
              </a:solidFill>
            </a:rPr>
            <a:t>opcjonalnie </a:t>
          </a:r>
          <a:r>
            <a:rPr lang="pl-PL" sz="1400" u="none" kern="1200" dirty="0"/>
            <a:t>część wirtualna (min./max. czas trwania nieokreślony)</a:t>
          </a:r>
        </a:p>
      </dsp:txBody>
      <dsp:txXfrm>
        <a:off x="408570" y="152160"/>
        <a:ext cx="4862466" cy="990707"/>
      </dsp:txXfrm>
    </dsp:sp>
    <dsp:sp modelId="{691FA8D7-E66B-47BA-B1B5-9F1691EB43F1}">
      <dsp:nvSpPr>
        <dsp:cNvPr id="0" name=""/>
        <dsp:cNvSpPr/>
      </dsp:nvSpPr>
      <dsp:spPr>
        <a:xfrm>
          <a:off x="0" y="2312950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B6CEC-2CF5-4EA3-B9D7-AB59C660BBC5}">
      <dsp:nvSpPr>
        <dsp:cNvPr id="0" name=""/>
        <dsp:cNvSpPr/>
      </dsp:nvSpPr>
      <dsp:spPr>
        <a:xfrm>
          <a:off x="354975" y="1291503"/>
          <a:ext cx="4969656" cy="111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>
              <a:solidFill>
                <a:srgbClr val="002060"/>
              </a:solidFill>
            </a:rPr>
            <a:t>krótkoterminowe wyjazdy na studia/praktykę </a:t>
          </a:r>
          <a:r>
            <a:rPr lang="pl-PL" sz="1400" u="none" kern="1200" dirty="0"/>
            <a:t>(5-30 dni mobilności fizycznej) połączone z </a:t>
          </a:r>
          <a:r>
            <a:rPr lang="pl-PL" sz="1400" b="1" u="none" kern="1200" dirty="0">
              <a:solidFill>
                <a:srgbClr val="FF0000"/>
              </a:solidFill>
            </a:rPr>
            <a:t>obowiązkową</a:t>
          </a:r>
          <a:r>
            <a:rPr lang="pl-PL" sz="1400" b="1" u="none" kern="1200" dirty="0"/>
            <a:t> </a:t>
          </a:r>
          <a:r>
            <a:rPr lang="pl-PL" sz="1400" u="none" kern="1200" dirty="0"/>
            <a:t>(</a:t>
          </a:r>
          <a:r>
            <a:rPr lang="pl-PL" sz="1400" b="1" u="none" kern="1200" dirty="0"/>
            <a:t>w przypadku doktorantów - opcjonalną</a:t>
          </a:r>
          <a:r>
            <a:rPr lang="pl-PL" sz="1400" u="none" kern="1200" dirty="0"/>
            <a:t>) częścią wirtualną (min./max. czas trwania nieokreślony)</a:t>
          </a:r>
        </a:p>
      </dsp:txBody>
      <dsp:txXfrm>
        <a:off x="409161" y="1345689"/>
        <a:ext cx="4861284" cy="1001635"/>
      </dsp:txXfrm>
    </dsp:sp>
    <dsp:sp modelId="{5FA3F706-3BB9-44C6-898E-D7B18AFF221A}">
      <dsp:nvSpPr>
        <dsp:cNvPr id="0" name=""/>
        <dsp:cNvSpPr/>
      </dsp:nvSpPr>
      <dsp:spPr>
        <a:xfrm>
          <a:off x="0" y="3442770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A05D0-2746-42CF-81FF-1EE092A7B3EC}">
      <dsp:nvSpPr>
        <dsp:cNvPr id="0" name=""/>
        <dsp:cNvSpPr/>
      </dsp:nvSpPr>
      <dsp:spPr>
        <a:xfrm>
          <a:off x="354975" y="2496550"/>
          <a:ext cx="4969656" cy="1034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>
              <a:solidFill>
                <a:srgbClr val="002060"/>
              </a:solidFill>
            </a:rPr>
            <a:t>BIP</a:t>
          </a:r>
          <a:r>
            <a:rPr lang="pl-PL" sz="1400" u="none" kern="1200" dirty="0"/>
            <a:t> (</a:t>
          </a:r>
          <a:r>
            <a:rPr lang="pl-PL" sz="1400" u="none" kern="1200" dirty="0" err="1"/>
            <a:t>Blended</a:t>
          </a:r>
          <a:r>
            <a:rPr lang="pl-PL" sz="1400" u="none" kern="1200" dirty="0"/>
            <a:t> </a:t>
          </a:r>
          <a:r>
            <a:rPr lang="pl-PL" sz="1400" u="none" kern="1200" dirty="0" err="1"/>
            <a:t>Intensive</a:t>
          </a:r>
          <a:r>
            <a:rPr lang="pl-PL" sz="1400" u="none" kern="1200" dirty="0"/>
            <a:t> </a:t>
          </a:r>
          <a:r>
            <a:rPr lang="pl-PL" sz="1400" u="none" kern="1200" dirty="0" err="1"/>
            <a:t>Programmes</a:t>
          </a:r>
          <a:r>
            <a:rPr lang="pl-PL" sz="1400" u="none" kern="1200" dirty="0"/>
            <a:t>): krótkoterminowe wyjazdy na </a:t>
          </a:r>
          <a:r>
            <a:rPr lang="pl-PL" sz="1400" b="1" u="none" kern="1200" dirty="0">
              <a:solidFill>
                <a:srgbClr val="002060"/>
              </a:solidFill>
            </a:rPr>
            <a:t>studia</a:t>
          </a:r>
          <a:r>
            <a:rPr lang="pl-PL" sz="1400" u="none" kern="1200" dirty="0"/>
            <a:t> (5-30 dni mobilności fizycznej) połączone z </a:t>
          </a:r>
          <a:r>
            <a:rPr lang="pl-PL" sz="1400" b="1" u="none" kern="1200" dirty="0">
              <a:solidFill>
                <a:srgbClr val="FF0000"/>
              </a:solidFill>
            </a:rPr>
            <a:t>obowiązkową </a:t>
          </a:r>
          <a:r>
            <a:rPr lang="pl-PL" sz="1400" u="none" kern="1200" dirty="0"/>
            <a:t>częścią wirtualną (min./max. czas trwania nieokreślony) - minimum 3 ECTS</a:t>
          </a:r>
        </a:p>
      </dsp:txBody>
      <dsp:txXfrm>
        <a:off x="405489" y="2547064"/>
        <a:ext cx="4868628" cy="93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1EB4-5CD1-4A3C-97C4-88B29AD1E2EE}">
      <dsp:nvSpPr>
        <dsp:cNvPr id="0" name=""/>
        <dsp:cNvSpPr/>
      </dsp:nvSpPr>
      <dsp:spPr>
        <a:xfrm>
          <a:off x="3251199" y="349"/>
          <a:ext cx="4876800" cy="13649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Arial"/>
            <a:buChar char="•"/>
          </a:pP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miejsce – uniwersytet, z którym UMW ma podpisaną umowę na dany kierunek</a:t>
          </a:r>
          <a:endParaRPr lang="pl-PL" sz="1700" kern="1200" dirty="0"/>
        </a:p>
      </dsp:txBody>
      <dsp:txXfrm>
        <a:off x="3251199" y="170971"/>
        <a:ext cx="4364936" cy="1023729"/>
      </dsp:txXfrm>
    </dsp:sp>
    <dsp:sp modelId="{6A86A6F0-C481-4E60-9358-E78262632CAA}">
      <dsp:nvSpPr>
        <dsp:cNvPr id="0" name=""/>
        <dsp:cNvSpPr/>
      </dsp:nvSpPr>
      <dsp:spPr>
        <a:xfrm>
          <a:off x="0" y="0"/>
          <a:ext cx="3251200" cy="1364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studia</a:t>
          </a:r>
        </a:p>
      </dsp:txBody>
      <dsp:txXfrm>
        <a:off x="66632" y="66632"/>
        <a:ext cx="3117936" cy="1231708"/>
      </dsp:txXfrm>
    </dsp:sp>
    <dsp:sp modelId="{333F2E66-8C82-4874-AB6C-63299D838BA2}">
      <dsp:nvSpPr>
        <dsp:cNvPr id="0" name=""/>
        <dsp:cNvSpPr/>
      </dsp:nvSpPr>
      <dsp:spPr>
        <a:xfrm>
          <a:off x="3251199" y="1501819"/>
          <a:ext cx="4876800" cy="13649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miejsce – instytucja, z którą UMW ma podpisaną umowę na odbycie praktyk zawodowych 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Arial"/>
            <a:buChar char="•"/>
          </a:pP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miejsce znalezione samodzielnie </a:t>
          </a:r>
          <a:r>
            <a:rPr lang="pl-PL" sz="1700" b="1" strike="noStrike" kern="1200" spc="-1" dirty="0">
              <a:solidFill>
                <a:srgbClr val="FF0000"/>
              </a:solidFill>
              <a:latin typeface="Calibri"/>
            </a:rPr>
            <a:t>(zalecane)</a:t>
          </a:r>
          <a:endParaRPr lang="pl-PL" sz="1700" kern="1200" dirty="0"/>
        </a:p>
      </dsp:txBody>
      <dsp:txXfrm>
        <a:off x="3251199" y="1672441"/>
        <a:ext cx="4364936" cy="1023729"/>
      </dsp:txXfrm>
    </dsp:sp>
    <dsp:sp modelId="{29572892-B60D-46C9-A0EA-2B3E0B48E38E}">
      <dsp:nvSpPr>
        <dsp:cNvPr id="0" name=""/>
        <dsp:cNvSpPr/>
      </dsp:nvSpPr>
      <dsp:spPr>
        <a:xfrm>
          <a:off x="0" y="1501819"/>
          <a:ext cx="3251200" cy="1364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praktyki</a:t>
          </a:r>
        </a:p>
      </dsp:txBody>
      <dsp:txXfrm>
        <a:off x="66632" y="1568451"/>
        <a:ext cx="3117936" cy="1231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4CB63-60E7-43FB-9228-1572D415717A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Mobilność międzynarodowa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: 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możliwość wyjazdu 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do krajów spoza Unii Europejskiej</a:t>
          </a:r>
          <a:endParaRPr lang="pl-PL" sz="1000" kern="1200" dirty="0"/>
        </a:p>
      </dsp:txBody>
      <dsp:txXfrm>
        <a:off x="3522378" y="2372543"/>
        <a:ext cx="1083243" cy="1083243"/>
      </dsp:txXfrm>
    </dsp:sp>
    <dsp:sp modelId="{613B39C6-05CF-4EE6-9894-D6D2441F214E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950272" y="1743331"/>
        <a:ext cx="227456" cy="312514"/>
      </dsp:txXfrm>
    </dsp:sp>
    <dsp:sp modelId="{96391D70-4E40-4233-9A2E-8DE7B9EF9DA1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Font typeface="Wingdings" charset="2"/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Podział na kraje programu (UE + Lichtenstein, Luksemburg, Norwegia, Turcja, Serbia, Macedonia Północna) i kraje partnerskie (spoza UE)</a:t>
          </a:r>
          <a:endParaRPr lang="pl-PL" sz="1000" kern="1200" dirty="0"/>
        </a:p>
      </dsp:txBody>
      <dsp:txXfrm>
        <a:off x="3522378" y="227516"/>
        <a:ext cx="1083243" cy="1083243"/>
      </dsp:txXfrm>
    </dsp:sp>
    <dsp:sp modelId="{B515D830-B8E1-45F0-BD99-0FA1B18C6A3E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4915192" y="2444386"/>
        <a:ext cx="227456" cy="312514"/>
      </dsp:txXfrm>
    </dsp:sp>
    <dsp:sp modelId="{6B2BFE52-9949-466D-9E88-6DCD885BF77F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Font typeface="Wingdings" charset="2"/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Jedna stawka w przypadku wyjazdów do krajów partnerskich: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Font typeface="Wingdings" charset="2"/>
            <a:buNone/>
          </a:pPr>
          <a:r>
            <a:rPr lang="pl-PL" sz="800" b="0" strike="noStrike" kern="1200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https://www.umw.edu.pl/sites/default/files/2024-04/Zasady%20finasowania%202024-2025.pdf</a:t>
          </a:r>
          <a:r>
            <a:rPr lang="pl-PL" sz="800" b="0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800" kern="1200" dirty="0"/>
        </a:p>
      </dsp:txBody>
      <dsp:txXfrm>
        <a:off x="5562420" y="1709693"/>
        <a:ext cx="1083243" cy="1083243"/>
      </dsp:txXfrm>
    </dsp:sp>
    <dsp:sp modelId="{2FF9429D-E00D-4ED1-8EBB-34F076F0309C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4546625" y="3578717"/>
        <a:ext cx="227456" cy="312514"/>
      </dsp:txXfrm>
    </dsp:sp>
    <dsp:sp modelId="{78160ACB-52E2-4546-AC35-4966E830B371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rgbClr val="002060"/>
              </a:solidFill>
            </a:rPr>
            <a:t>20% </a:t>
          </a:r>
          <a:r>
            <a:rPr lang="pl-PL" sz="1000" kern="1200" dirty="0">
              <a:solidFill>
                <a:srgbClr val="002060"/>
              </a:solidFill>
            </a:rPr>
            <a:t>budżetu</a:t>
          </a:r>
        </a:p>
      </dsp:txBody>
      <dsp:txXfrm>
        <a:off x="4783193" y="4107907"/>
        <a:ext cx="1083243" cy="1083243"/>
      </dsp:txXfrm>
    </dsp:sp>
    <dsp:sp modelId="{9692A448-BB85-448D-BE6E-539ABF22BC80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3353917" y="3578717"/>
        <a:ext cx="227456" cy="312514"/>
      </dsp:txXfrm>
    </dsp:sp>
    <dsp:sp modelId="{0C372B9A-F799-4B6D-A5F5-2CC14CC1634A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W przypadku wyjazdów do krajów partnerskich instytucją przyjmującą musi być uniwersytet i jest wymagana umowa międzyuczelniana</a:t>
          </a:r>
          <a:endParaRPr lang="pl-PL" sz="1000" kern="1200" dirty="0"/>
        </a:p>
      </dsp:txBody>
      <dsp:txXfrm>
        <a:off x="2261562" y="4107907"/>
        <a:ext cx="1083243" cy="1083243"/>
      </dsp:txXfrm>
    </dsp:sp>
    <dsp:sp modelId="{31ACB7C3-FB84-4B24-A521-88B3BAAFD24F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2985351" y="2444386"/>
        <a:ext cx="227456" cy="312514"/>
      </dsp:txXfrm>
    </dsp:sp>
    <dsp:sp modelId="{558E2AA4-E5A6-4F4E-AC96-7F529C55F208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Szwajcaria, Wlk. Brytania (stawki tak jak w krajach programu)</a:t>
          </a:r>
          <a:endParaRPr lang="pl-PL" sz="10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482335" y="1709693"/>
        <a:ext cx="1083243" cy="1083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1D62F-7E28-4110-B852-20AF0A0F8168}">
      <dsp:nvSpPr>
        <dsp:cNvPr id="0" name=""/>
        <dsp:cNvSpPr/>
      </dsp:nvSpPr>
      <dsp:spPr>
        <a:xfrm>
          <a:off x="2496660" y="596439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2924" y="639719"/>
        <a:ext cx="24375" cy="4879"/>
      </dsp:txXfrm>
    </dsp:sp>
    <dsp:sp modelId="{C62F9BA7-E2EC-4FC7-A7CB-3040467866B6}">
      <dsp:nvSpPr>
        <dsp:cNvPr id="0" name=""/>
        <dsp:cNvSpPr/>
      </dsp:nvSpPr>
      <dsp:spPr>
        <a:xfrm>
          <a:off x="378883" y="6286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zaliczenie pierwszego roku studiów </a:t>
          </a:r>
          <a:r>
            <a:rPr lang="pl-PL" sz="1200" b="1" strike="noStrike" kern="1200" spc="-1" dirty="0">
              <a:solidFill>
                <a:srgbClr val="003060"/>
              </a:solidFill>
              <a:latin typeface="Calibri"/>
            </a:rPr>
            <a:t>(dotyczy wyjazdów na studia) 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378883" y="6286"/>
        <a:ext cx="2119577" cy="1271746"/>
      </dsp:txXfrm>
    </dsp:sp>
    <dsp:sp modelId="{C4E029AB-E07D-4E5C-A993-C48BFDD0793B}">
      <dsp:nvSpPr>
        <dsp:cNvPr id="0" name=""/>
        <dsp:cNvSpPr/>
      </dsp:nvSpPr>
      <dsp:spPr>
        <a:xfrm>
          <a:off x="5103740" y="596439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0004" y="639719"/>
        <a:ext cx="24375" cy="4879"/>
      </dsp:txXfrm>
    </dsp:sp>
    <dsp:sp modelId="{3D02DA2F-1D1E-440E-ACA1-1C380BF6E69A}">
      <dsp:nvSpPr>
        <dsp:cNvPr id="0" name=""/>
        <dsp:cNvSpPr/>
      </dsp:nvSpPr>
      <dsp:spPr>
        <a:xfrm>
          <a:off x="2985963" y="6286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minimalna średnia ocen z całego okresu studiów: 3.0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2985963" y="6286"/>
        <a:ext cx="2119577" cy="1271746"/>
      </dsp:txXfrm>
    </dsp:sp>
    <dsp:sp modelId="{E9465C2C-D230-4F16-9E57-B13112D33762}">
      <dsp:nvSpPr>
        <dsp:cNvPr id="0" name=""/>
        <dsp:cNvSpPr/>
      </dsp:nvSpPr>
      <dsp:spPr>
        <a:xfrm>
          <a:off x="1438671" y="1276233"/>
          <a:ext cx="5214160" cy="456902"/>
        </a:xfrm>
        <a:custGeom>
          <a:avLst/>
          <a:gdLst/>
          <a:ahLst/>
          <a:cxnLst/>
          <a:rect l="0" t="0" r="0" b="0"/>
          <a:pathLst>
            <a:path>
              <a:moveTo>
                <a:pt x="5214160" y="0"/>
              </a:moveTo>
              <a:lnTo>
                <a:pt x="5214160" y="245551"/>
              </a:lnTo>
              <a:lnTo>
                <a:pt x="0" y="245551"/>
              </a:lnTo>
              <a:lnTo>
                <a:pt x="0" y="4569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914829" y="1502244"/>
        <a:ext cx="261845" cy="4879"/>
      </dsp:txXfrm>
    </dsp:sp>
    <dsp:sp modelId="{45BB75F4-F21B-416B-9D38-EE8ACF1F2356}">
      <dsp:nvSpPr>
        <dsp:cNvPr id="0" name=""/>
        <dsp:cNvSpPr/>
      </dsp:nvSpPr>
      <dsp:spPr>
        <a:xfrm>
          <a:off x="5593043" y="6286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znajomość języka uczelni/instytucji przyjmującej lub biegła znajomość języka angielskiego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593043" y="6286"/>
        <a:ext cx="2119577" cy="1271746"/>
      </dsp:txXfrm>
    </dsp:sp>
    <dsp:sp modelId="{357C7359-4696-4B6D-ABEF-EB310FC3249A}">
      <dsp:nvSpPr>
        <dsp:cNvPr id="0" name=""/>
        <dsp:cNvSpPr/>
      </dsp:nvSpPr>
      <dsp:spPr>
        <a:xfrm>
          <a:off x="2496660" y="2355688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2924" y="2398969"/>
        <a:ext cx="24375" cy="4879"/>
      </dsp:txXfrm>
    </dsp:sp>
    <dsp:sp modelId="{FE9E4F1B-2ECB-452C-94F3-D941E32F36D9}">
      <dsp:nvSpPr>
        <dsp:cNvPr id="0" name=""/>
        <dsp:cNvSpPr/>
      </dsp:nvSpPr>
      <dsp:spPr>
        <a:xfrm>
          <a:off x="378883" y="1765535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w programie mogą uczestniczyć studenci ostatniego roku studiów (studia: nie dotyczy studentów medycyny)</a:t>
          </a:r>
          <a:endParaRPr lang="pl-PL" sz="1200" b="0" strike="noStrike" kern="1200" spc="-1" dirty="0">
            <a:solidFill>
              <a:srgbClr val="002060"/>
            </a:solidFill>
            <a:latin typeface="Myriad Pro"/>
          </a:endParaRPr>
        </a:p>
      </dsp:txBody>
      <dsp:txXfrm>
        <a:off x="378883" y="1765535"/>
        <a:ext cx="2119577" cy="1271746"/>
      </dsp:txXfrm>
    </dsp:sp>
    <dsp:sp modelId="{777717FC-F806-4E8D-81DF-27C5FC125D84}">
      <dsp:nvSpPr>
        <dsp:cNvPr id="0" name=""/>
        <dsp:cNvSpPr/>
      </dsp:nvSpPr>
      <dsp:spPr>
        <a:xfrm>
          <a:off x="5103740" y="2355688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0004" y="2398969"/>
        <a:ext cx="24375" cy="4879"/>
      </dsp:txXfrm>
    </dsp:sp>
    <dsp:sp modelId="{14329072-09BB-4D92-8168-7187034D115F}">
      <dsp:nvSpPr>
        <dsp:cNvPr id="0" name=""/>
        <dsp:cNvSpPr/>
      </dsp:nvSpPr>
      <dsp:spPr>
        <a:xfrm>
          <a:off x="2985963" y="1765535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kapitał mobilności: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- max 12 miesięcy w obrębie jednego cyklu studiów;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- max 24 miesiące na jednolitych studiach magisterskich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2985963" y="1765535"/>
        <a:ext cx="2119577" cy="1271746"/>
      </dsp:txXfrm>
    </dsp:sp>
    <dsp:sp modelId="{4698EB8E-4E35-43FD-B936-E6C5B6824927}">
      <dsp:nvSpPr>
        <dsp:cNvPr id="0" name=""/>
        <dsp:cNvSpPr/>
      </dsp:nvSpPr>
      <dsp:spPr>
        <a:xfrm>
          <a:off x="1438671" y="3035482"/>
          <a:ext cx="5214160" cy="456902"/>
        </a:xfrm>
        <a:custGeom>
          <a:avLst/>
          <a:gdLst/>
          <a:ahLst/>
          <a:cxnLst/>
          <a:rect l="0" t="0" r="0" b="0"/>
          <a:pathLst>
            <a:path>
              <a:moveTo>
                <a:pt x="5214160" y="0"/>
              </a:moveTo>
              <a:lnTo>
                <a:pt x="5214160" y="245551"/>
              </a:lnTo>
              <a:lnTo>
                <a:pt x="0" y="245551"/>
              </a:lnTo>
              <a:lnTo>
                <a:pt x="0" y="4569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914829" y="3261493"/>
        <a:ext cx="261845" cy="4879"/>
      </dsp:txXfrm>
    </dsp:sp>
    <dsp:sp modelId="{4A83B677-06CE-49AB-BEFA-75349C89C4B4}">
      <dsp:nvSpPr>
        <dsp:cNvPr id="0" name=""/>
        <dsp:cNvSpPr/>
      </dsp:nvSpPr>
      <dsp:spPr>
        <a:xfrm>
          <a:off x="5593043" y="1765535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po zakwalifikowaniu na studia wyjazd może być realizowany pod warunkiem zaliczenia roku akademickiego poprzedzającego wyjazd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593043" y="1765535"/>
        <a:ext cx="2119577" cy="1271746"/>
      </dsp:txXfrm>
    </dsp:sp>
    <dsp:sp modelId="{ABF44B7E-C8C3-4037-8957-9EB45E01284B}">
      <dsp:nvSpPr>
        <dsp:cNvPr id="0" name=""/>
        <dsp:cNvSpPr/>
      </dsp:nvSpPr>
      <dsp:spPr>
        <a:xfrm>
          <a:off x="2496660" y="4114938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2924" y="4158218"/>
        <a:ext cx="24375" cy="4879"/>
      </dsp:txXfrm>
    </dsp:sp>
    <dsp:sp modelId="{4EE44D8F-8A08-44C1-B724-621373BAE61D}">
      <dsp:nvSpPr>
        <dsp:cNvPr id="0" name=""/>
        <dsp:cNvSpPr/>
      </dsp:nvSpPr>
      <dsp:spPr>
        <a:xfrm>
          <a:off x="378883" y="3524784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w przypadku wyjazdu na praktyki po studiach rekrutacja odbywa się na ostatnim roku</a:t>
          </a:r>
          <a:endParaRPr lang="pl-PL" sz="1200" kern="1200" dirty="0"/>
        </a:p>
      </dsp:txBody>
      <dsp:txXfrm>
        <a:off x="378883" y="3524784"/>
        <a:ext cx="2119577" cy="1271746"/>
      </dsp:txXfrm>
    </dsp:sp>
    <dsp:sp modelId="{B87CF69A-48F2-4143-A8CE-217C04B53482}">
      <dsp:nvSpPr>
        <dsp:cNvPr id="0" name=""/>
        <dsp:cNvSpPr/>
      </dsp:nvSpPr>
      <dsp:spPr>
        <a:xfrm>
          <a:off x="5103740" y="4114938"/>
          <a:ext cx="456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9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0004" y="4158218"/>
        <a:ext cx="24375" cy="4879"/>
      </dsp:txXfrm>
    </dsp:sp>
    <dsp:sp modelId="{B347480D-680C-4D6B-8D10-6D877E7FF407}">
      <dsp:nvSpPr>
        <dsp:cNvPr id="0" name=""/>
        <dsp:cNvSpPr/>
      </dsp:nvSpPr>
      <dsp:spPr>
        <a:xfrm>
          <a:off x="2985963" y="3524784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w przypadku wyjazdu na praktyki po studiach wyjazd musi zakończyć się w ciągu 12 miesięcy od zakończenia studiów</a:t>
          </a:r>
          <a:endParaRPr lang="pl-PL" sz="1200" kern="1200" dirty="0"/>
        </a:p>
      </dsp:txBody>
      <dsp:txXfrm>
        <a:off x="2985963" y="3524784"/>
        <a:ext cx="2119577" cy="1271746"/>
      </dsp:txXfrm>
    </dsp:sp>
    <dsp:sp modelId="{24E6B86A-83E6-4B95-85A9-1277EE6CF49E}">
      <dsp:nvSpPr>
        <dsp:cNvPr id="0" name=""/>
        <dsp:cNvSpPr/>
      </dsp:nvSpPr>
      <dsp:spPr>
        <a:xfrm>
          <a:off x="5593043" y="3524784"/>
          <a:ext cx="2119577" cy="127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w przypadku wielokrotnych wyjazdów na studia wymagana jest jednoroczna przerwa między wyjazdami</a:t>
          </a:r>
          <a:endParaRPr lang="pl-PL" sz="1200" kern="1200" dirty="0"/>
        </a:p>
      </dsp:txBody>
      <dsp:txXfrm>
        <a:off x="5593043" y="3524784"/>
        <a:ext cx="2119577" cy="1271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6B6A-3E9F-4994-B6CB-D99EA21EAC45}">
      <dsp:nvSpPr>
        <dsp:cNvPr id="0" name=""/>
        <dsp:cNvSpPr/>
      </dsp:nvSpPr>
      <dsp:spPr>
        <a:xfrm>
          <a:off x="130452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STWÓRZ KONTO</a:t>
          </a:r>
        </a:p>
      </dsp:txBody>
      <dsp:txXfrm>
        <a:off x="130452" y="-232689"/>
        <a:ext cx="1163446" cy="465378"/>
      </dsp:txXfrm>
    </dsp:sp>
    <dsp:sp modelId="{8D1D168D-A332-4BF7-A8B6-E53CF122931A}">
      <dsp:nvSpPr>
        <dsp:cNvPr id="0" name=""/>
        <dsp:cNvSpPr/>
      </dsp:nvSpPr>
      <dsp:spPr>
        <a:xfrm>
          <a:off x="0" y="232689"/>
          <a:ext cx="1875184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§"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STUDIA</a:t>
          </a: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do 15 marca</a:t>
          </a: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PRAKTYKI w czasie studiów i po studiach</a:t>
          </a: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do 30 listopada</a:t>
          </a: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4922" y="287611"/>
        <a:ext cx="1765340" cy="3945395"/>
      </dsp:txXfrm>
    </dsp:sp>
    <dsp:sp modelId="{1FADBC5A-A502-49E0-96DC-A97C3B45E9F0}">
      <dsp:nvSpPr>
        <dsp:cNvPr id="0" name=""/>
        <dsp:cNvSpPr/>
      </dsp:nvSpPr>
      <dsp:spPr>
        <a:xfrm>
          <a:off x="1582519" y="-144690"/>
          <a:ext cx="611877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1582519" y="-86814"/>
        <a:ext cx="525063" cy="173629"/>
      </dsp:txXfrm>
    </dsp:sp>
    <dsp:sp modelId="{776D43D8-E3E5-4D61-A7C8-50B2426CAAE0}">
      <dsp:nvSpPr>
        <dsp:cNvPr id="0" name=""/>
        <dsp:cNvSpPr/>
      </dsp:nvSpPr>
      <dsp:spPr>
        <a:xfrm>
          <a:off x="2448384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KROK 1</a:t>
          </a:r>
        </a:p>
      </dsp:txBody>
      <dsp:txXfrm>
        <a:off x="2448384" y="-232689"/>
        <a:ext cx="1163446" cy="465378"/>
      </dsp:txXfrm>
    </dsp:sp>
    <dsp:sp modelId="{0451F403-B564-413B-8CEF-33EEA0F9AFB5}">
      <dsp:nvSpPr>
        <dsp:cNvPr id="0" name=""/>
        <dsp:cNvSpPr/>
      </dsp:nvSpPr>
      <dsp:spPr>
        <a:xfrm>
          <a:off x="2288926" y="232689"/>
          <a:ext cx="1827191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Dane osobowe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1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Wybór miejsca: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studia: uniwersytet z listy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praktyki: instytucja/uniwersytet z listy i/lub miejsce znalezione samodzielnie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dirty="0"/>
        </a:p>
      </dsp:txBody>
      <dsp:txXfrm>
        <a:off x="2342443" y="286206"/>
        <a:ext cx="1720157" cy="3948205"/>
      </dsp:txXfrm>
    </dsp:sp>
    <dsp:sp modelId="{26DA8384-CDCB-4AB4-AB6E-06F1DB04167E}">
      <dsp:nvSpPr>
        <dsp:cNvPr id="0" name=""/>
        <dsp:cNvSpPr/>
      </dsp:nvSpPr>
      <dsp:spPr>
        <a:xfrm>
          <a:off x="4272370" y="-144690"/>
          <a:ext cx="1400345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4272370" y="-86814"/>
        <a:ext cx="1313531" cy="173629"/>
      </dsp:txXfrm>
    </dsp:sp>
    <dsp:sp modelId="{C41F54E7-BB1F-48E5-B5E7-DC41E96FC99A}">
      <dsp:nvSpPr>
        <dsp:cNvPr id="0" name=""/>
        <dsp:cNvSpPr/>
      </dsp:nvSpPr>
      <dsp:spPr>
        <a:xfrm>
          <a:off x="6253992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KROK 2 DODAJ DOKUMENTY</a:t>
          </a:r>
        </a:p>
      </dsp:txBody>
      <dsp:txXfrm>
        <a:off x="6253992" y="-232689"/>
        <a:ext cx="1163446" cy="465378"/>
      </dsp:txXfrm>
    </dsp:sp>
    <dsp:sp modelId="{E64FACE6-3096-4E77-AC30-F0ADE05075FC}">
      <dsp:nvSpPr>
        <dsp:cNvPr id="0" name=""/>
        <dsp:cNvSpPr/>
      </dsp:nvSpPr>
      <dsp:spPr>
        <a:xfrm>
          <a:off x="4529100" y="232689"/>
          <a:ext cx="4850534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od roku akademickiego 2020/2021 nie ma konieczności dołączania zaświadczenia z dziekanatu o średniej ocen uzyskanych z całego okresu studiów (informację tę przekazują dziekanaty)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list intencyjny w przypadku wyjazdu na praktyki (miejsce praktyk znalezione samodzielnie; </a:t>
          </a:r>
          <a:r>
            <a:rPr lang="pl-PL" sz="1100" b="1" strike="noStrike" kern="1200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może zostać przesłany później</a:t>
          </a: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stosowne zaświadczenia i dokumenty dotyczące dodatkowych kryteriów rekrutacji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Ø"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zaświadczenie o stopniu niepełnosprawności, zaświadczenie o przyznaniu stypendium socjalnego, jeśli dotyczy (potrzebne do przyznania dodatkowych środków)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studenci - doktoranci: ocena z dyplomu ukończenia studiów, zgoda na wyjazd kierownika studiów doktoranckich oraz promotora, stosowne zaświadczenia i dokumenty dotyczące dodatkowych kryteriów rekrutacji, list intencyjny w przypadku wyjazdu na praktyki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charset="2"/>
            <a:buChar char=""/>
          </a:pPr>
          <a:endParaRPr lang="pl-PL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47874" y="351463"/>
        <a:ext cx="4612986" cy="3817691"/>
      </dsp:txXfrm>
    </dsp:sp>
    <dsp:sp modelId="{FCE3F17C-3245-4FA9-944B-ABCEE53F6DC2}">
      <dsp:nvSpPr>
        <dsp:cNvPr id="0" name=""/>
        <dsp:cNvSpPr/>
      </dsp:nvSpPr>
      <dsp:spPr>
        <a:xfrm>
          <a:off x="8054477" y="-144690"/>
          <a:ext cx="1350524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8054477" y="-86814"/>
        <a:ext cx="1263710" cy="173629"/>
      </dsp:txXfrm>
    </dsp:sp>
    <dsp:sp modelId="{5D953FD8-2797-4EC2-9957-AB5C35298F8B}">
      <dsp:nvSpPr>
        <dsp:cNvPr id="0" name=""/>
        <dsp:cNvSpPr/>
      </dsp:nvSpPr>
      <dsp:spPr>
        <a:xfrm>
          <a:off x="9965597" y="-232689"/>
          <a:ext cx="159972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KROK 2 ZAPISZ SIĘ NA EGZAMIN JĘZYKOWY </a:t>
          </a:r>
        </a:p>
      </dsp:txBody>
      <dsp:txXfrm>
        <a:off x="9965597" y="-232689"/>
        <a:ext cx="1599726" cy="465378"/>
      </dsp:txXfrm>
    </dsp:sp>
    <dsp:sp modelId="{7C0BEEBD-8EBF-428F-A116-70AD2E7BBC4E}">
      <dsp:nvSpPr>
        <dsp:cNvPr id="0" name=""/>
        <dsp:cNvSpPr/>
      </dsp:nvSpPr>
      <dsp:spPr>
        <a:xfrm>
          <a:off x="9813829" y="232689"/>
          <a:ext cx="2015076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 przypadku  wyjazdów do Niemiec, Austrii – język niemiecki, do Francji – język francuski, do innych krajów – język angielski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studenci wyjeżdżający do kraju, w którym będą studiować w swoim języku macierzystym, są zwolnieni z egzaminu z języka i otrzymują ocenę bardzo dobrą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ocena z egzaminu z języka może zostać przepisana z poprzedniej rekrutacji pod warunkiem, że od ostatniego egzaminu nie minęło 9 miesięcy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w wyjątkowych przypadkach (praktyki) możliwy jest wyjazd do Niemiec, Austrii oraz Francji po zdaniu egzaminu z języka angielskiego pod warunkiem, że strona przyjmująca wyrazi na to zgodę (pisemna zgoda w dołączonych dokumentach)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72849" y="291709"/>
        <a:ext cx="1897036" cy="3937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2479-09A6-415B-9D1B-7E747EAA428D}">
      <dsp:nvSpPr>
        <dsp:cNvPr id="0" name=""/>
        <dsp:cNvSpPr/>
      </dsp:nvSpPr>
      <dsp:spPr>
        <a:xfrm>
          <a:off x="372482" y="0"/>
          <a:ext cx="3571375" cy="2079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strike="noStrike" kern="1200" spc="-1" dirty="0">
              <a:solidFill>
                <a:srgbClr val="002060"/>
              </a:solidFill>
              <a:latin typeface="Calibri"/>
            </a:rPr>
            <a:t>Studenci: średnia ocen uzyskanych za cały okres studiów poprzedzający wyjazd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strike="noStrike" kern="1200" spc="-1" dirty="0">
              <a:solidFill>
                <a:srgbClr val="002060"/>
              </a:solidFill>
              <a:latin typeface="Calibri"/>
            </a:rPr>
            <a:t> Doktoranci - ocena z dyplomu ukończenia studiów</a:t>
          </a:r>
          <a:endParaRPr lang="pl-PL" sz="1600" kern="1200" dirty="0"/>
        </a:p>
      </dsp:txBody>
      <dsp:txXfrm>
        <a:off x="895498" y="304518"/>
        <a:ext cx="2525343" cy="1470341"/>
      </dsp:txXfrm>
    </dsp:sp>
    <dsp:sp modelId="{193E4492-6D06-4C25-BB90-14157A44FF87}">
      <dsp:nvSpPr>
        <dsp:cNvPr id="0" name=""/>
        <dsp:cNvSpPr/>
      </dsp:nvSpPr>
      <dsp:spPr>
        <a:xfrm>
          <a:off x="2069702" y="2104419"/>
          <a:ext cx="160171" cy="1601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090933" y="2165668"/>
        <a:ext cx="117709" cy="37673"/>
      </dsp:txXfrm>
    </dsp:sp>
    <dsp:sp modelId="{50D3B1F1-0023-4D1A-9D6D-A04EB640F347}">
      <dsp:nvSpPr>
        <dsp:cNvPr id="0" name=""/>
        <dsp:cNvSpPr/>
      </dsp:nvSpPr>
      <dsp:spPr>
        <a:xfrm>
          <a:off x="525957" y="2292856"/>
          <a:ext cx="3312283" cy="1746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egzamin z języka (przeprowadzony przez Studium Języków Obcych)</a:t>
          </a:r>
          <a:endParaRPr lang="pl-PL" sz="17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011030" y="2548676"/>
        <a:ext cx="2342137" cy="1235210"/>
      </dsp:txXfrm>
    </dsp:sp>
    <dsp:sp modelId="{29FECDBE-605E-44CF-ACA7-1CF5B522D4DF}">
      <dsp:nvSpPr>
        <dsp:cNvPr id="0" name=""/>
        <dsp:cNvSpPr/>
      </dsp:nvSpPr>
      <dsp:spPr>
        <a:xfrm>
          <a:off x="2069702" y="4056289"/>
          <a:ext cx="160171" cy="1601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090933" y="4117538"/>
        <a:ext cx="117709" cy="37673"/>
      </dsp:txXfrm>
    </dsp:sp>
    <dsp:sp modelId="{ABCAE5A9-1CFC-4E36-80F4-719D722B4865}">
      <dsp:nvSpPr>
        <dsp:cNvPr id="0" name=""/>
        <dsp:cNvSpPr/>
      </dsp:nvSpPr>
      <dsp:spPr>
        <a:xfrm>
          <a:off x="628256" y="4238884"/>
          <a:ext cx="3043065" cy="95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strike="noStrike" kern="1200" spc="-1" dirty="0">
              <a:solidFill>
                <a:srgbClr val="002060"/>
              </a:solidFill>
              <a:latin typeface="Calibri"/>
            </a:rPr>
            <a:t>udokumentowane kryteria rekrutacji</a:t>
          </a:r>
          <a:endParaRPr lang="pl-PL" sz="16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073903" y="4378662"/>
        <a:ext cx="2151771" cy="674907"/>
      </dsp:txXfrm>
    </dsp:sp>
    <dsp:sp modelId="{4AF721EE-E224-4B5A-AE65-DA7922120A25}">
      <dsp:nvSpPr>
        <dsp:cNvPr id="0" name=""/>
        <dsp:cNvSpPr/>
      </dsp:nvSpPr>
      <dsp:spPr>
        <a:xfrm rot="27011">
          <a:off x="3351551" y="2186523"/>
          <a:ext cx="821240" cy="51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3351553" y="2289034"/>
        <a:ext cx="666562" cy="309357"/>
      </dsp:txXfrm>
    </dsp:sp>
    <dsp:sp modelId="{0450AC63-53A4-4B7A-BA26-A1DADE71584B}">
      <dsp:nvSpPr>
        <dsp:cNvPr id="0" name=""/>
        <dsp:cNvSpPr/>
      </dsp:nvSpPr>
      <dsp:spPr>
        <a:xfrm>
          <a:off x="4465272" y="1565507"/>
          <a:ext cx="3867281" cy="212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Na podstawie złożonych dokumentów zostaje sporządzona lista kandydatów na studia i praktyki według sumy uzyskanych punktów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W przypadku uzyskania jednakowej liczby punktów o kolejności na liście kandydatów decyduje średnia ocen uzyskanych za cały okres studiów</a:t>
          </a:r>
          <a:r>
            <a:rPr lang="pl-PL" sz="1200" b="1" strike="noStrike" kern="1200" spc="-1" dirty="0">
              <a:solidFill>
                <a:srgbClr val="10405B"/>
              </a:solidFill>
              <a:latin typeface="Calibri"/>
            </a:rPr>
            <a:t>.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031622" y="1877288"/>
        <a:ext cx="2734581" cy="1505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41EE-FC90-494F-878E-365017A7C797}">
      <dsp:nvSpPr>
        <dsp:cNvPr id="0" name=""/>
        <dsp:cNvSpPr/>
      </dsp:nvSpPr>
      <dsp:spPr>
        <a:xfrm>
          <a:off x="2709852" y="2666"/>
          <a:ext cx="2335363" cy="3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studenci</a:t>
          </a:r>
        </a:p>
      </dsp:txBody>
      <dsp:txXfrm>
        <a:off x="2719019" y="11833"/>
        <a:ext cx="2317029" cy="294642"/>
      </dsp:txXfrm>
    </dsp:sp>
    <dsp:sp modelId="{854771C5-E9B8-4CB5-8D33-D84159BF457B}">
      <dsp:nvSpPr>
        <dsp:cNvPr id="0" name=""/>
        <dsp:cNvSpPr/>
      </dsp:nvSpPr>
      <dsp:spPr>
        <a:xfrm>
          <a:off x="2943389" y="315643"/>
          <a:ext cx="123200" cy="567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32"/>
              </a:lnTo>
              <a:lnTo>
                <a:pt x="123200" y="567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71545-1704-4647-BB4B-A581E18A4614}">
      <dsp:nvSpPr>
        <dsp:cNvPr id="0" name=""/>
        <dsp:cNvSpPr/>
      </dsp:nvSpPr>
      <dsp:spPr>
        <a:xfrm>
          <a:off x="3066590" y="506959"/>
          <a:ext cx="2964300" cy="752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aktywna działalność w Studenckich Kołach Naukowych – minimum 1 rok (niezależnie od liczby kół naukowych) – 1 punkt</a:t>
          </a:r>
          <a:endParaRPr lang="pl-PL" sz="1000" kern="1200" dirty="0"/>
        </a:p>
      </dsp:txBody>
      <dsp:txXfrm>
        <a:off x="3088616" y="528985"/>
        <a:ext cx="2920248" cy="707981"/>
      </dsp:txXfrm>
    </dsp:sp>
    <dsp:sp modelId="{634FB2C3-2176-4ED6-8773-844B341C5BF9}">
      <dsp:nvSpPr>
        <dsp:cNvPr id="0" name=""/>
        <dsp:cNvSpPr/>
      </dsp:nvSpPr>
      <dsp:spPr>
        <a:xfrm>
          <a:off x="2943389" y="315643"/>
          <a:ext cx="166868" cy="147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327"/>
              </a:lnTo>
              <a:lnTo>
                <a:pt x="166868" y="1473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5D941-1255-4E82-AC0F-56C0953657FF}">
      <dsp:nvSpPr>
        <dsp:cNvPr id="0" name=""/>
        <dsp:cNvSpPr/>
      </dsp:nvSpPr>
      <dsp:spPr>
        <a:xfrm>
          <a:off x="3110258" y="1372484"/>
          <a:ext cx="3037678" cy="83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prace wygłoszone na konferencjach SKN lub opublikowane w materiałach tych konferencji (niezależnie od liczby prac) – 1 punkt</a:t>
          </a:r>
          <a:endParaRPr lang="pl-PL" sz="1000" kern="1200" dirty="0"/>
        </a:p>
      </dsp:txBody>
      <dsp:txXfrm>
        <a:off x="3134655" y="1396881"/>
        <a:ext cx="2988884" cy="784178"/>
      </dsp:txXfrm>
    </dsp:sp>
    <dsp:sp modelId="{97631FF1-5A57-4D0F-A8E7-FFBEC47CF280}">
      <dsp:nvSpPr>
        <dsp:cNvPr id="0" name=""/>
        <dsp:cNvSpPr/>
      </dsp:nvSpPr>
      <dsp:spPr>
        <a:xfrm>
          <a:off x="2943389" y="315643"/>
          <a:ext cx="166605" cy="237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932"/>
              </a:lnTo>
              <a:lnTo>
                <a:pt x="166605" y="237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93E11-D8AD-4233-9D08-2F919A68A08E}">
      <dsp:nvSpPr>
        <dsp:cNvPr id="0" name=""/>
        <dsp:cNvSpPr/>
      </dsp:nvSpPr>
      <dsp:spPr>
        <a:xfrm>
          <a:off x="3109994" y="2387488"/>
          <a:ext cx="2926231" cy="61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prace wygłoszone lub publikowane na zjazdach lub w czasopismach naukowych (niezależnie od liczby) – 1 punkt</a:t>
          </a:r>
          <a:endParaRPr lang="pl-PL" sz="1000" kern="1200" dirty="0"/>
        </a:p>
      </dsp:txBody>
      <dsp:txXfrm>
        <a:off x="3128041" y="2405535"/>
        <a:ext cx="2890137" cy="580080"/>
      </dsp:txXfrm>
    </dsp:sp>
    <dsp:sp modelId="{F15BFC99-DCA4-4944-853A-6058CA310FE2}">
      <dsp:nvSpPr>
        <dsp:cNvPr id="0" name=""/>
        <dsp:cNvSpPr/>
      </dsp:nvSpPr>
      <dsp:spPr>
        <a:xfrm>
          <a:off x="2943389" y="315643"/>
          <a:ext cx="159358" cy="318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857"/>
              </a:lnTo>
              <a:lnTo>
                <a:pt x="159358" y="3189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8F402-69EB-4739-B6EA-D7A1D60F00EB}">
      <dsp:nvSpPr>
        <dsp:cNvPr id="0" name=""/>
        <dsp:cNvSpPr/>
      </dsp:nvSpPr>
      <dsp:spPr>
        <a:xfrm>
          <a:off x="3102747" y="3203891"/>
          <a:ext cx="2918506" cy="603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nagrody otrzymane w trakcie studiów – nagrody ministerialne, rektorskie oraz odznaczenia i wyróżnienia uczelni (niezależnie od liczby) – 1 punkt</a:t>
          </a:r>
          <a:endParaRPr lang="pl-PL" sz="1000" kern="1200" dirty="0"/>
        </a:p>
      </dsp:txBody>
      <dsp:txXfrm>
        <a:off x="3120415" y="3221559"/>
        <a:ext cx="2883170" cy="567884"/>
      </dsp:txXfrm>
    </dsp:sp>
    <dsp:sp modelId="{164D4264-DE50-4ADE-AE29-E8EE474731ED}">
      <dsp:nvSpPr>
        <dsp:cNvPr id="0" name=""/>
        <dsp:cNvSpPr/>
      </dsp:nvSpPr>
      <dsp:spPr>
        <a:xfrm>
          <a:off x="2943389" y="315643"/>
          <a:ext cx="233536" cy="387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437"/>
              </a:lnTo>
              <a:lnTo>
                <a:pt x="233536" y="3875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5FF40-10FC-407E-B793-C89F69E4E18A}">
      <dsp:nvSpPr>
        <dsp:cNvPr id="0" name=""/>
        <dsp:cNvSpPr/>
      </dsp:nvSpPr>
      <dsp:spPr>
        <a:xfrm>
          <a:off x="3176925" y="3882063"/>
          <a:ext cx="2908128" cy="618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zagraniczne praktyki wakacyjne, zagraniczne kursy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i szkolenia zawodowe (niezależnie od liczby) – 1 punkt</a:t>
          </a:r>
          <a:endParaRPr lang="pl-PL" sz="1000" kern="1200" dirty="0"/>
        </a:p>
      </dsp:txBody>
      <dsp:txXfrm>
        <a:off x="3195027" y="3900165"/>
        <a:ext cx="2871924" cy="581830"/>
      </dsp:txXfrm>
    </dsp:sp>
    <dsp:sp modelId="{5ACE8BC8-F900-479D-8F21-F12751AA2AAF}">
      <dsp:nvSpPr>
        <dsp:cNvPr id="0" name=""/>
        <dsp:cNvSpPr/>
      </dsp:nvSpPr>
      <dsp:spPr>
        <a:xfrm>
          <a:off x="2943389" y="315643"/>
          <a:ext cx="233536" cy="4523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3187"/>
              </a:lnTo>
              <a:lnTo>
                <a:pt x="233536" y="4523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7F91-7890-4F61-8CE2-D775DFA4423A}">
      <dsp:nvSpPr>
        <dsp:cNvPr id="0" name=""/>
        <dsp:cNvSpPr/>
      </dsp:nvSpPr>
      <dsp:spPr>
        <a:xfrm>
          <a:off x="3176925" y="4652501"/>
          <a:ext cx="4813522" cy="37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praca na rzecz ruchu studenckiego (potwierdzona przez organizację i władze uczelni, </a:t>
          </a:r>
          <a:r>
            <a:rPr lang="pl-PL" sz="1000" b="1" strike="noStrike" kern="1200" spc="-1" dirty="0">
              <a:solidFill>
                <a:srgbClr val="003060"/>
              </a:solidFill>
              <a:latin typeface="Calibri"/>
            </a:rPr>
            <a:t>niezależnie od liczby aktywności) </a:t>
          </a:r>
          <a:r>
            <a:rPr lang="pl-PL" sz="1000" b="1" strike="noStrike" kern="1200" spc="-1" dirty="0">
              <a:solidFill>
                <a:srgbClr val="002E2E"/>
              </a:solidFill>
              <a:latin typeface="Calibri"/>
            </a:rPr>
            <a:t>– 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1 punkt</a:t>
          </a:r>
          <a:endParaRPr lang="pl-PL" sz="1000" kern="1200" dirty="0"/>
        </a:p>
      </dsp:txBody>
      <dsp:txXfrm>
        <a:off x="3187840" y="4663416"/>
        <a:ext cx="4791692" cy="350827"/>
      </dsp:txXfrm>
    </dsp:sp>
    <dsp:sp modelId="{7C29CDEC-755E-43A6-86B6-F2274195757D}">
      <dsp:nvSpPr>
        <dsp:cNvPr id="0" name=""/>
        <dsp:cNvSpPr/>
      </dsp:nvSpPr>
      <dsp:spPr>
        <a:xfrm>
          <a:off x="2943389" y="315643"/>
          <a:ext cx="404072" cy="505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0217"/>
              </a:lnTo>
              <a:lnTo>
                <a:pt x="404072" y="5050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79FF2-B531-47BD-9D1A-9B8AD56300FB}">
      <dsp:nvSpPr>
        <dsp:cNvPr id="0" name=""/>
        <dsp:cNvSpPr/>
      </dsp:nvSpPr>
      <dsp:spPr>
        <a:xfrm>
          <a:off x="3347461" y="5180230"/>
          <a:ext cx="4588091" cy="37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praca na rzecz programu Erasmus + w uczelni macierzystej – 1 punkt</a:t>
          </a:r>
          <a:endParaRPr lang="pl-PL" sz="1000" kern="1200" dirty="0"/>
        </a:p>
      </dsp:txBody>
      <dsp:txXfrm>
        <a:off x="3358335" y="5191104"/>
        <a:ext cx="4566343" cy="349513"/>
      </dsp:txXfrm>
    </dsp:sp>
    <dsp:sp modelId="{43EB9055-C9DA-446A-848D-30ECCC566D4A}">
      <dsp:nvSpPr>
        <dsp:cNvPr id="0" name=""/>
        <dsp:cNvSpPr/>
      </dsp:nvSpPr>
      <dsp:spPr>
        <a:xfrm>
          <a:off x="6282074" y="0"/>
          <a:ext cx="3353993" cy="26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doktoranci</a:t>
          </a:r>
        </a:p>
      </dsp:txBody>
      <dsp:txXfrm>
        <a:off x="6289765" y="7691"/>
        <a:ext cx="3338611" cy="247215"/>
      </dsp:txXfrm>
    </dsp:sp>
    <dsp:sp modelId="{095452E5-E0E5-4EAA-9AD2-64E145470D41}">
      <dsp:nvSpPr>
        <dsp:cNvPr id="0" name=""/>
        <dsp:cNvSpPr/>
      </dsp:nvSpPr>
      <dsp:spPr>
        <a:xfrm>
          <a:off x="6617473" y="262597"/>
          <a:ext cx="379711" cy="653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63"/>
              </a:lnTo>
              <a:lnTo>
                <a:pt x="379711" y="65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04DBF-21AA-4733-80C7-6F5106FE45C7}">
      <dsp:nvSpPr>
        <dsp:cNvPr id="0" name=""/>
        <dsp:cNvSpPr/>
      </dsp:nvSpPr>
      <dsp:spPr>
        <a:xfrm>
          <a:off x="6997184" y="476655"/>
          <a:ext cx="2270919" cy="879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prace wygłoszone na konferencjach lub opublikowane w materiałach tych konferencji (niezależnie od liczby prac) – 2 punkty</a:t>
          </a:r>
          <a:r>
            <a:rPr lang="pl-PL" sz="500" b="1" strike="noStrike" kern="1200" spc="-1" dirty="0">
              <a:solidFill>
                <a:srgbClr val="002060"/>
              </a:solidFill>
              <a:latin typeface="Calibri"/>
            </a:rPr>
            <a:t>,</a:t>
          </a:r>
          <a:endParaRPr lang="pl-PL" sz="5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7022941" y="502412"/>
        <a:ext cx="2219405" cy="827898"/>
      </dsp:txXfrm>
    </dsp:sp>
    <dsp:sp modelId="{5E5AA7B9-E0F4-4AB3-BCF6-C04045B19D9D}">
      <dsp:nvSpPr>
        <dsp:cNvPr id="0" name=""/>
        <dsp:cNvSpPr/>
      </dsp:nvSpPr>
      <dsp:spPr>
        <a:xfrm>
          <a:off x="6617473" y="262597"/>
          <a:ext cx="385973" cy="1491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95"/>
              </a:lnTo>
              <a:lnTo>
                <a:pt x="385973" y="1491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5F988-4DDC-4005-B862-C3E04BFD2059}">
      <dsp:nvSpPr>
        <dsp:cNvPr id="0" name=""/>
        <dsp:cNvSpPr/>
      </dsp:nvSpPr>
      <dsp:spPr>
        <a:xfrm>
          <a:off x="7003446" y="1449485"/>
          <a:ext cx="1833849" cy="609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prace publikowane w czasopismach naukowych (niezależnie od liczby prac) – 2 punkty</a:t>
          </a:r>
          <a:endParaRPr lang="pl-PL" sz="1000" kern="1200" dirty="0"/>
        </a:p>
      </dsp:txBody>
      <dsp:txXfrm>
        <a:off x="7021301" y="1467340"/>
        <a:ext cx="1798139" cy="573905"/>
      </dsp:txXfrm>
    </dsp:sp>
    <dsp:sp modelId="{FD9E5793-A852-4C17-BB45-E897711E2C0B}">
      <dsp:nvSpPr>
        <dsp:cNvPr id="0" name=""/>
        <dsp:cNvSpPr/>
      </dsp:nvSpPr>
      <dsp:spPr>
        <a:xfrm>
          <a:off x="6617473" y="262597"/>
          <a:ext cx="449441" cy="220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669"/>
              </a:lnTo>
              <a:lnTo>
                <a:pt x="449441" y="2209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7DA40-1A6B-4460-84D6-FC6910B03978}">
      <dsp:nvSpPr>
        <dsp:cNvPr id="0" name=""/>
        <dsp:cNvSpPr/>
      </dsp:nvSpPr>
      <dsp:spPr>
        <a:xfrm>
          <a:off x="7066914" y="2167459"/>
          <a:ext cx="2627949" cy="609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nagrody otrzymane w trakcie studiów – nagrody ministerialne, nagrody rektorskie oraz od-znaczenia i wyróżnienia Uczelni (z wyłączeniem stypendium rektora) – 1 punkt</a:t>
          </a:r>
          <a:endParaRPr lang="pl-PL" sz="1000" kern="1200" dirty="0"/>
        </a:p>
      </dsp:txBody>
      <dsp:txXfrm>
        <a:off x="7084769" y="2185314"/>
        <a:ext cx="2592239" cy="573905"/>
      </dsp:txXfrm>
    </dsp:sp>
    <dsp:sp modelId="{9C37AF75-93F6-4FC6-ACF0-DAEEE8C93B69}">
      <dsp:nvSpPr>
        <dsp:cNvPr id="0" name=""/>
        <dsp:cNvSpPr/>
      </dsp:nvSpPr>
      <dsp:spPr>
        <a:xfrm>
          <a:off x="6617473" y="262597"/>
          <a:ext cx="478059" cy="297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879"/>
              </a:lnTo>
              <a:lnTo>
                <a:pt x="478059" y="2977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308FD-5030-4909-87FC-44F274DC4D9D}">
      <dsp:nvSpPr>
        <dsp:cNvPr id="0" name=""/>
        <dsp:cNvSpPr/>
      </dsp:nvSpPr>
      <dsp:spPr>
        <a:xfrm>
          <a:off x="7095532" y="3003656"/>
          <a:ext cx="2806512" cy="473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zagraniczne praktyki wakacyjne, zagraniczne kursy i szkolenia zawodowe (niezależnie od ich liczby) – 1 punkt</a:t>
          </a:r>
          <a:endParaRPr lang="pl-PL" sz="1000" kern="1200" dirty="0"/>
        </a:p>
      </dsp:txBody>
      <dsp:txXfrm>
        <a:off x="7109404" y="3017528"/>
        <a:ext cx="2778768" cy="445896"/>
      </dsp:txXfrm>
    </dsp:sp>
    <dsp:sp modelId="{4ECA7A6F-460B-4A7C-814F-B526CBBFD287}">
      <dsp:nvSpPr>
        <dsp:cNvPr id="0" name=""/>
        <dsp:cNvSpPr/>
      </dsp:nvSpPr>
      <dsp:spPr>
        <a:xfrm>
          <a:off x="6617473" y="262597"/>
          <a:ext cx="648263" cy="365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037"/>
              </a:lnTo>
              <a:lnTo>
                <a:pt x="648263" y="3653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D6661-16EE-4ABD-86E8-E6937677F424}">
      <dsp:nvSpPr>
        <dsp:cNvPr id="0" name=""/>
        <dsp:cNvSpPr/>
      </dsp:nvSpPr>
      <dsp:spPr>
        <a:xfrm>
          <a:off x="7265737" y="3610827"/>
          <a:ext cx="2818909" cy="609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praca na rzecz ruchu studenckiego (potwierdzona przez organizacje lub władze Uczelni; niezależnie od liczby aktywności) – 1 punkt</a:t>
          </a:r>
          <a:endParaRPr lang="pl-PL" sz="1000" kern="1200" dirty="0"/>
        </a:p>
      </dsp:txBody>
      <dsp:txXfrm>
        <a:off x="7283592" y="3628682"/>
        <a:ext cx="2783199" cy="5739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0E891-DB5C-4550-B88B-63306C5B17C0}">
      <dsp:nvSpPr>
        <dsp:cNvPr id="0" name=""/>
        <dsp:cNvSpPr/>
      </dsp:nvSpPr>
      <dsp:spPr>
        <a:xfrm>
          <a:off x="0" y="0"/>
          <a:ext cx="8984974" cy="512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Studia</a:t>
          </a:r>
        </a:p>
      </dsp:txBody>
      <dsp:txXfrm>
        <a:off x="25004" y="25004"/>
        <a:ext cx="8934966" cy="462200"/>
      </dsp:txXfrm>
    </dsp:sp>
    <dsp:sp modelId="{C4A3BE6D-D4BA-4C54-AA16-68C6C8F17B90}">
      <dsp:nvSpPr>
        <dsp:cNvPr id="0" name=""/>
        <dsp:cNvSpPr/>
      </dsp:nvSpPr>
      <dsp:spPr>
        <a:xfrm>
          <a:off x="0" y="513736"/>
          <a:ext cx="8984974" cy="181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7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składanie aplikacji on-line oraz zapisy na egzaminy językowe – do 15 marca</a:t>
          </a:r>
          <a:endParaRPr lang="pl-P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egzaminy z języka obcego - do 30 marca 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rozmowy kwalifikacyjne z właściwym Zespołem ds. Rekrutacji – do 15 kwietnia 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ogłoszenie wyników postępowania kwalifikacyjnego – do 20 kwietnia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spotkanie organizacyjne ze studentami zakwalifikowanymi na studia lub praktyki – do 25 kwietnia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składanie dokumentów niezbędnych do realizacji studiów lub praktyk– do 10 maja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None/>
          </a:pPr>
          <a:endParaRPr lang="pl-PL" sz="2300" kern="1200" dirty="0"/>
        </a:p>
      </dsp:txBody>
      <dsp:txXfrm>
        <a:off x="0" y="513736"/>
        <a:ext cx="8984974" cy="1816648"/>
      </dsp:txXfrm>
    </dsp:sp>
    <dsp:sp modelId="{252E0177-95E1-4380-91FB-1572528DFCAB}">
      <dsp:nvSpPr>
        <dsp:cNvPr id="0" name=""/>
        <dsp:cNvSpPr/>
      </dsp:nvSpPr>
      <dsp:spPr>
        <a:xfrm>
          <a:off x="0" y="2532796"/>
          <a:ext cx="8984974" cy="494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Praktyki w czasie studiów i po studiach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52" y="2556948"/>
        <a:ext cx="8936670" cy="446457"/>
      </dsp:txXfrm>
    </dsp:sp>
    <dsp:sp modelId="{7F33751A-4838-45E2-AF2E-D40CFE8DEDE6}">
      <dsp:nvSpPr>
        <dsp:cNvPr id="0" name=""/>
        <dsp:cNvSpPr/>
      </dsp:nvSpPr>
      <dsp:spPr>
        <a:xfrm>
          <a:off x="0" y="2825146"/>
          <a:ext cx="8984974" cy="221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7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składanie aplikacji on-line oraz zapisy na egzaminy językowe -  do 30 listopada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egzaminy z języka obcego – do 15 grudnia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rozmowy kwalifikacyjne z Zespołem ds. Rekrutacji – do 15 stycznia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ogłoszenie wyników postępowania kwalifikacyjnego – do 20 stycznia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spotkanie organizacyjne ze studentami zakwalifikowanymi na praktyki – do 25 stycznia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składanie dokumentów do realizacji praktyk w ramach Programu ERASMUS+ – do 10 lutego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+mj-lt"/>
            <a:buAutoNum type="arabicPeriod"/>
          </a:pP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0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400" kern="1200" dirty="0"/>
        </a:p>
      </dsp:txBody>
      <dsp:txXfrm>
        <a:off x="0" y="2825146"/>
        <a:ext cx="8984974" cy="221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Kliknij, aby przesunąć slajd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69A0BDA-DB70-4663-AD16-DC0D6911209B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69A0BDA-DB70-4663-AD16-DC0D6911209B}" type="slidenum">
              <a:rPr lang="pl-PL" sz="1400" b="0" strike="noStrike" spc="-1" smtClean="0">
                <a:latin typeface="Times New Roman"/>
              </a:rPr>
              <a:t>11</a:t>
            </a:fld>
            <a:endParaRPr lang="pl-P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28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12924C-21C8-4126-AE88-1D049402221E}" type="slidenum">
              <a:rPr lang="pl-PL" sz="1200" b="0" strike="noStrike" spc="-1">
                <a:latin typeface="Times New Roman"/>
              </a:rPr>
              <a:t>12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/>
          <p:cNvPicPr/>
          <p:nvPr/>
        </p:nvPicPr>
        <p:blipFill>
          <a:blip r:embed="rId15"/>
          <a:stretch/>
        </p:blipFill>
        <p:spPr>
          <a:xfrm>
            <a:off x="477720" y="5973840"/>
            <a:ext cx="2825280" cy="76428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171616"/>
                </a:solidFill>
                <a:latin typeface="Myriad Pro Black"/>
              </a:rPr>
              <a:t>Kliknij, aby edytować styl</a:t>
            </a:r>
            <a:endParaRPr lang="pl-PL" sz="60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C652B6D-DE27-4232-9572-5A11B11C8F0F}" type="datetime">
              <a:rPr lang="pl-PL" sz="1200" b="0" strike="noStrike" spc="-1">
                <a:solidFill>
                  <a:srgbClr val="8C8C8C"/>
                </a:solidFill>
                <a:latin typeface="Myriad Pro"/>
              </a:rPr>
              <a:t>15.11.2024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222E50-478D-4181-BE01-5126669D235A}" type="slidenum">
              <a:rPr lang="pl-PL" sz="1200" b="0" strike="noStrike" spc="-1">
                <a:solidFill>
                  <a:srgbClr val="8C8C8C"/>
                </a:solidFill>
                <a:latin typeface="Myriad Pro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171616"/>
                </a:solidFill>
                <a:latin typeface="Myriad Pro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6"/>
          <p:cNvPicPr/>
          <p:nvPr/>
        </p:nvPicPr>
        <p:blipFill>
          <a:blip r:embed="rId15"/>
          <a:stretch/>
        </p:blipFill>
        <p:spPr>
          <a:xfrm>
            <a:off x="477720" y="5973840"/>
            <a:ext cx="2825280" cy="76428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171616"/>
                </a:solidFill>
                <a:latin typeface="Myriad Pro Black"/>
              </a:rPr>
              <a:t>Kliknij, aby edytować styl</a:t>
            </a:r>
            <a:endParaRPr lang="pl-PL" sz="44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71616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171616"/>
                </a:solidFill>
                <a:latin typeface="Myriad Pro"/>
              </a:rPr>
              <a:t>Edytuj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171616"/>
                </a:solidFill>
                <a:latin typeface="Myriad Pro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Piąty poziom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CB1C9D5-9CE0-4F9F-8741-098D812E2897}" type="datetime">
              <a:rPr lang="pl-PL" sz="1200" b="0" strike="noStrike" spc="-1">
                <a:solidFill>
                  <a:srgbClr val="8C8C8C"/>
                </a:solidFill>
                <a:latin typeface="Myriad Pro"/>
              </a:rPr>
              <a:t>15.11.2024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D415C64-0589-4140-9316-79D3207A5F2B}" type="slidenum">
              <a:rPr lang="pl-PL" sz="1200" b="0" strike="noStrike" spc="-1">
                <a:solidFill>
                  <a:srgbClr val="8C8C8C"/>
                </a:solidFill>
                <a:latin typeface="Myriad Pro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nna.rozensztrauch@umw.edu.pl" TargetMode="External"/><Relationship Id="rId3" Type="http://schemas.openxmlformats.org/officeDocument/2006/relationships/hyperlink" Target="mailto:tymoteusz.okupnik@umw.edu.pl" TargetMode="External"/><Relationship Id="rId7" Type="http://schemas.openxmlformats.org/officeDocument/2006/relationships/hyperlink" Target="mailto:ewa.gieysztor@umw.edu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licja.basiak-rasala@umw.edu.pl" TargetMode="External"/><Relationship Id="rId11" Type="http://schemas.openxmlformats.org/officeDocument/2006/relationships/image" Target="../media/image3.jpeg"/><Relationship Id="rId5" Type="http://schemas.openxmlformats.org/officeDocument/2006/relationships/hyperlink" Target="mailto:ewa.zurawska-plaksej@umw.edu.pl" TargetMode="External"/><Relationship Id="rId10" Type="http://schemas.openxmlformats.org/officeDocument/2006/relationships/image" Target="../media/image19.JPG"/><Relationship Id="rId4" Type="http://schemas.openxmlformats.org/officeDocument/2006/relationships/hyperlink" Target="mailto:irena.dus-ilnicka@umw.edu.pl" TargetMode="External"/><Relationship Id="rId9" Type="http://schemas.openxmlformats.org/officeDocument/2006/relationships/hyperlink" Target="https://www.umw.edu.pl/pl/erasmus/wykaz-koordynatorow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nipub.com/contact-us/" TargetMode="External"/><Relationship Id="rId3" Type="http://schemas.openxmlformats.org/officeDocument/2006/relationships/hyperlink" Target="mailto:dominika.lucinska@umw.edu.pl" TargetMode="External"/><Relationship Id="rId7" Type="http://schemas.openxmlformats.org/officeDocument/2006/relationships/image" Target="../media/image20.png"/><Relationship Id="rId2" Type="http://schemas.openxmlformats.org/officeDocument/2006/relationships/hyperlink" Target="mailto:slawa.ksenycz@umw.edu.p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oresightfutures.net/contact" TargetMode="External"/><Relationship Id="rId4" Type="http://schemas.openxmlformats.org/officeDocument/2006/relationships/hyperlink" Target="mailto:sylwia.kolodziejska@umw.edu.pl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hyperlink" Target="https://www.umw.edu.pl/pl/erasmus/erasmus-informacje-ogolne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jpeg"/><Relationship Id="rId3" Type="http://schemas.openxmlformats.org/officeDocument/2006/relationships/hyperlink" Target="https://www.umw.edu.pl/sites/default/files/2024-11/Umowy%20Erasmus%2B%20liczba%20miejsc%207.11.2024_0.xls" TargetMode="External"/><Relationship Id="rId7" Type="http://schemas.openxmlformats.org/officeDocument/2006/relationships/image" Target="../media/image9.wmf"/><Relationship Id="rId12" Type="http://schemas.microsoft.com/office/2007/relationships/diagramDrawing" Target="../diagrams/drawing3.xml"/><Relationship Id="rId2" Type="http://schemas.openxmlformats.org/officeDocument/2006/relationships/hyperlink" Target="https://www.umw.edu.pl/sites/default/files/erasmus/files/Praktyki_2022(4)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wmf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wmf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s://www.umw.edu.pl/pl/erasmus/wyjazdy-na-studia" TargetMode="External"/><Relationship Id="rId7" Type="http://schemas.openxmlformats.org/officeDocument/2006/relationships/diagramQuickStyle" Target="../diagrams/quickStyle6.xml"/><Relationship Id="rId2" Type="http://schemas.openxmlformats.org/officeDocument/2006/relationships/hyperlink" Target="https://www.umw.edu.pl/pl/erasmus/wyjazdy-na-praktyki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2.png"/><Relationship Id="rId4" Type="http://schemas.openxmlformats.org/officeDocument/2006/relationships/hyperlink" Target="https://erasmus-outgoing.umw.edu.pl/" TargetMode="External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523880" y="488272"/>
            <a:ext cx="9143640" cy="1935332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Spotkanie informacyjne ERASMUS+</a:t>
            </a:r>
            <a:br>
              <a:rPr dirty="0"/>
            </a:b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 praktyki 2024/2025 (w czasie studiów, po studiach)</a:t>
            </a:r>
            <a:br>
              <a:rPr dirty="0"/>
            </a:b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 studia 2025/2026</a:t>
            </a:r>
          </a:p>
          <a:p>
            <a:pPr algn="ctr">
              <a:lnSpc>
                <a:spcPct val="90000"/>
              </a:lnSpc>
            </a:pPr>
            <a:endParaRPr lang="pl-PL" sz="2800" b="1" strike="noStrike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pl-PL" sz="2000" b="1" spc="-1" dirty="0">
                <a:solidFill>
                  <a:srgbClr val="002060"/>
                </a:solidFill>
                <a:latin typeface="Calibri"/>
              </a:rPr>
              <a:t>14.11.2024</a:t>
            </a:r>
            <a:endParaRPr lang="pl-PL" sz="20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14905" y="3693111"/>
            <a:ext cx="10152615" cy="142930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pl-PL" sz="1100" b="0" strike="noStrike" spc="-1" dirty="0">
                <a:latin typeface="Arial"/>
              </a:rPr>
              <a:t>Zdjęcie: Anita Froń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3200" b="0" strike="noStrike" spc="-1" dirty="0">
              <a:latin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8EB5FE-F221-4BAB-93A4-EE79BE3C9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4" y="5872294"/>
            <a:ext cx="3232790" cy="720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39D57F-A704-4033-95BD-6FBF1F04E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2145962"/>
            <a:ext cx="3382393" cy="256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08722" y="297540"/>
            <a:ext cx="11065085" cy="13926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208722" y="636103"/>
            <a:ext cx="11144598" cy="503913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pl-PL" sz="1400" b="1" strike="noStrike" spc="-1" dirty="0">
                <a:solidFill>
                  <a:srgbClr val="002060"/>
                </a:solidFill>
                <a:uFillTx/>
                <a:latin typeface="Calibri"/>
              </a:rPr>
              <a:t>TERMINARZ REKRUTACJI: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u="sng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800" b="0" strike="noStrike" spc="-1" dirty="0">
              <a:solidFill>
                <a:srgbClr val="171616"/>
              </a:solidFill>
              <a:latin typeface="Myriad Pro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r>
              <a:rPr lang="pl-PL" sz="1400" b="1" strike="noStrike" spc="-1" dirty="0">
                <a:solidFill>
                  <a:srgbClr val="FF0000"/>
                </a:solidFill>
                <a:latin typeface="Calibri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r>
              <a:rPr lang="pl-PL" sz="1400" b="1" spc="-1" dirty="0">
                <a:solidFill>
                  <a:srgbClr val="FF0000"/>
                </a:solidFill>
                <a:latin typeface="Calibri"/>
              </a:rPr>
              <a:t>					</a:t>
            </a:r>
            <a:r>
              <a:rPr lang="pl-PL" sz="1400" b="1" strike="noStrike" spc="-1" dirty="0">
                <a:solidFill>
                  <a:srgbClr val="FF0000"/>
                </a:solidFill>
                <a:latin typeface="Calibri"/>
              </a:rPr>
              <a:t>ROZMOWY BĘDĄ SIĘ ODBYWAĆ NA PLATFORMIE MS TEAMS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34" name="Obraz 3"/>
          <p:cNvPicPr/>
          <p:nvPr/>
        </p:nvPicPr>
        <p:blipFill>
          <a:blip r:embed="rId2"/>
          <a:stretch/>
        </p:blipFill>
        <p:spPr>
          <a:xfrm>
            <a:off x="9742368" y="228597"/>
            <a:ext cx="1988640" cy="14601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0811D0-7472-40E5-ABF9-5FB3798E6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59135"/>
              </p:ext>
            </p:extLst>
          </p:nvPr>
        </p:nvGraphicFramePr>
        <p:xfrm>
          <a:off x="483058" y="1043609"/>
          <a:ext cx="8984974" cy="503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DAD53BBD-2F00-46D3-B9AC-3E890082B3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46" y="5362748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74602" y="507879"/>
            <a:ext cx="11345663" cy="56458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37" name="Obraz 3"/>
          <p:cNvPicPr/>
          <p:nvPr/>
        </p:nvPicPr>
        <p:blipFill>
          <a:blip r:embed="rId3"/>
          <a:stretch/>
        </p:blipFill>
        <p:spPr>
          <a:xfrm>
            <a:off x="627208" y="140247"/>
            <a:ext cx="1981080" cy="115884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AE9013-218E-446E-A4AC-AD72999DD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21093"/>
              </p:ext>
            </p:extLst>
          </p:nvPr>
        </p:nvGraphicFramePr>
        <p:xfrm>
          <a:off x="452760" y="140247"/>
          <a:ext cx="10515240" cy="663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E94B3BF5-B271-4571-9269-DA6528560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9449" y="6096303"/>
            <a:ext cx="323725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523783"/>
            <a:ext cx="10515240" cy="5653836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</a:pPr>
            <a:r>
              <a:rPr lang="pl-PL" sz="800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Wykaz koordynatorów:</a:t>
            </a:r>
            <a:endParaRPr lang="pl-PL" sz="800" b="0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Lekarski</a:t>
            </a:r>
          </a:p>
          <a:p>
            <a:pPr marL="360">
              <a:lnSpc>
                <a:spcPct val="120000"/>
              </a:lnSpc>
              <a:buClr>
                <a:srgbClr val="171616"/>
              </a:buClr>
            </a:pPr>
            <a:r>
              <a:rPr lang="pl-PL" sz="1200" b="1" strike="noStrike" spc="-1" dirty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 Tymoteusz Okupnik- studenci wyjeżdżający </a:t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tymoteusz.okupnik@umw.edu.pl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20000"/>
              </a:lnSpc>
              <a:buClr>
                <a:srgbClr val="171616"/>
              </a:buClr>
            </a:pPr>
            <a:r>
              <a:rPr lang="pl-PL" sz="1200" b="1" strike="noStrike" spc="-1" dirty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 Zygmunt Domagała - studenci przyjeżdżający</a:t>
            </a:r>
            <a:b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b="0" strike="noStrike" spc="-1" dirty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 </a:t>
            </a:r>
            <a:r>
              <a:rPr lang="pl-PL" sz="1200" u="sng" spc="-1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zygmunt.domagala@umw.edu.pl</a:t>
            </a:r>
          </a:p>
          <a:p>
            <a:pPr marL="360">
              <a:lnSpc>
                <a:spcPct val="120000"/>
              </a:lnSpc>
              <a:buClr>
                <a:srgbClr val="171616"/>
              </a:buClr>
            </a:pPr>
            <a:endParaRPr lang="pl-PL" sz="1200" b="0" u="sng" strike="noStrike" spc="-1" dirty="0">
              <a:solidFill>
                <a:srgbClr val="0563C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Lekarsko-Stomatologiczny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 Irena Duś-Ilnicka</a:t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 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irena.dus-ilnicka@umw.edu.pl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Farmaceutyczny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 Ewa Żurawska-</a:t>
            </a:r>
            <a:r>
              <a:rPr lang="pl-PL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Płaksej</a:t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ewa.zurawska-plaksej@umw.edu.pl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Nauk o Zdrowiu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 Alicja Basiak-</a:t>
            </a:r>
            <a:r>
              <a:rPr lang="pl-PL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Rasała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alicja.basiak-rasala@umw.edu.pl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Fizjoterapii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 Ewa Gieysztor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ewa.gieysztor@umw.edu.pl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Wydział Pielęgniarstwa i Położnictwa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hab.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pl-PL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Rozensztrauch</a:t>
            </a: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anna.rozensztrauch@umw.edu.pl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  </a:t>
            </a:r>
          </a:p>
          <a:p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Wykaz koordynatorów: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l-PL" sz="1000" spc="-1" dirty="0">
                <a:solidFill>
                  <a:srgbClr val="171616"/>
                </a:solidFill>
                <a:latin typeface="Myriad Pro"/>
                <a:hlinkClick r:id="rId9"/>
              </a:rPr>
              <a:t>https://www.umw.edu.pl/pl/erasmus/wykaz-koordynatorow</a:t>
            </a:r>
            <a:r>
              <a:rPr lang="pl-PL" sz="1000" spc="-1" dirty="0">
                <a:solidFill>
                  <a:srgbClr val="171616"/>
                </a:solidFill>
                <a:latin typeface="Myriad Pro"/>
              </a:rPr>
              <a:t>  				Zdjęcie: Piotr Pabich</a:t>
            </a:r>
            <a:endParaRPr lang="pl-PL" sz="10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CB7375-55C1-4B5B-BD32-A30C16E665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17" y="943252"/>
            <a:ext cx="3530353" cy="2485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0DF2F5-FEC9-4502-AE5B-5B1255B80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23" y="5974217"/>
            <a:ext cx="323279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77763" y="365040"/>
            <a:ext cx="10675557" cy="81569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b="1" strike="noStrike" spc="-1" dirty="0">
                <a:solidFill>
                  <a:srgbClr val="002060"/>
                </a:solidFill>
                <a:latin typeface="Calibri"/>
              </a:rPr>
              <a:t>Kontakt:</a:t>
            </a:r>
            <a:endParaRPr lang="pl-PL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998997" y="1131802"/>
            <a:ext cx="10515240" cy="536115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Koordynator Uczelniany</a:t>
            </a:r>
          </a:p>
          <a:p>
            <a:pPr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Studenci 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wyjeżdżający</a:t>
            </a:r>
            <a:endParaRPr lang="pl-PL" sz="1800" b="1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Sława Ksenycz </a:t>
            </a:r>
            <a:r>
              <a:rPr lang="pl-PL" sz="1800" b="1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slawa.ksenycz@umw.edu.pl</a:t>
            </a:r>
            <a:r>
              <a:rPr lang="pl-PL" sz="1800" b="1" strike="noStrike" spc="-1" dirty="0">
                <a:solidFill>
                  <a:srgbClr val="0070C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b="1" spc="-1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Studenci przyjeżdżający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Dominika </a:t>
            </a: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Lucińska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800" b="1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dominika.lucinska@umw.edu.pl</a:t>
            </a:r>
            <a:endParaRPr lang="pl-PL" sz="1800" b="1" u="sng" strike="noStrike" spc="-1" dirty="0">
              <a:solidFill>
                <a:srgbClr val="0563C1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Sylwia Kołodziejska </a:t>
            </a:r>
            <a:r>
              <a:rPr lang="pl-PL" b="1" u="sng" spc="-1" dirty="0">
                <a:solidFill>
                  <a:srgbClr val="0563C1"/>
                </a:solidFill>
                <a:latin typeface="Calibri"/>
                <a:hlinkClick r:id="rId4"/>
              </a:rPr>
              <a:t>sylwia.kolodziejska@umw.edu.pl</a:t>
            </a:r>
            <a:r>
              <a:rPr lang="pl-PL" b="1" u="sng" spc="-1" dirty="0">
                <a:solidFill>
                  <a:srgbClr val="0563C1"/>
                </a:solidFill>
                <a:latin typeface="Calibri"/>
              </a:rPr>
              <a:t> </a:t>
            </a:r>
            <a:r>
              <a:rPr lang="pl-PL" sz="1800" b="1" strike="noStrike" spc="-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Uniwersytet Medyczny im. Piastów Śląskich we Wrocławiu 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Dział Współpracy Międzynarodowej 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ul. T. Chałubińskiego 6a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50-368 Wrocław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tel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: +48 71 784 16 85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5C7C6BF-2CC6-4A03-B10B-C43B41864833}"/>
              </a:ext>
            </a:extLst>
          </p:cNvPr>
          <p:cNvSpPr txBox="1"/>
          <p:nvPr/>
        </p:nvSpPr>
        <p:spPr>
          <a:xfrm>
            <a:off x="0" y="659504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foresightfutures.net/contact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/3.0/"/>
              </a:rPr>
              <a:t>CC BY-NC</a:t>
            </a:r>
            <a:endParaRPr lang="pl-PL" sz="90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73A6737-8152-427C-946A-1F2426C6D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35383" y="628650"/>
            <a:ext cx="6256617" cy="28003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FBB8919-1A03-4523-ABA8-89EB36393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18" y="5277490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7160" y="388980"/>
            <a:ext cx="10515240" cy="596441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62999" y="388980"/>
            <a:ext cx="10928178" cy="578754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STUDENCI I DOKTORANCI – MOŻLIWE DZIAŁANIA</a:t>
            </a:r>
            <a:r>
              <a:rPr lang="pl-PL" sz="1800" b="1" strike="noStrike" spc="-1" dirty="0">
                <a:solidFill>
                  <a:srgbClr val="002060"/>
                </a:solidFill>
                <a:uFillTx/>
                <a:latin typeface="Calibri"/>
              </a:rPr>
              <a:t>:</a:t>
            </a: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8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l-PL" sz="1200" b="1" u="sng" strike="noStrike" spc="-1" dirty="0">
                <a:solidFill>
                  <a:srgbClr val="002060"/>
                </a:solidFill>
                <a:uFillTx/>
                <a:latin typeface="Calibri"/>
              </a:rPr>
              <a:t>PODOBNE ZASADY, INNY TERMINARZ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002060"/>
                </a:solidFill>
                <a:latin typeface="Calibri"/>
              </a:rPr>
              <a:t>Zasady rekrutacji programu reguluje 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Zarządzenie nr 17/XV R/2019 z 27 lutego 2019 r. z późniejszymi zmianami: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</a:pPr>
            <a:r>
              <a:rPr lang="pl-PL" sz="1200" b="1" spc="-1" dirty="0">
                <a:solidFill>
                  <a:srgbClr val="0070C0"/>
                </a:solidFill>
                <a:latin typeface="Calibri"/>
                <a:hlinkClick r:id="rId2"/>
              </a:rPr>
              <a:t>https://www.umw.edu.pl/pl/erasmus/erasmus-informacje-ogolne</a:t>
            </a:r>
            <a:endParaRPr lang="pl-PL" sz="1200" b="1" spc="-1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002060"/>
                </a:solidFill>
                <a:latin typeface="Calibri"/>
              </a:rPr>
              <a:t>Termin składania aplikacji: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buClr>
                <a:srgbClr val="001932"/>
              </a:buClr>
              <a:buFont typeface="Arial"/>
              <a:buChar char="•"/>
            </a:pPr>
            <a:r>
              <a:rPr lang="pl-PL" sz="1200" b="1" strike="noStrike" spc="-1" dirty="0">
                <a:solidFill>
                  <a:srgbClr val="002060"/>
                </a:solidFill>
                <a:latin typeface="Calibri"/>
              </a:rPr>
              <a:t>Studia - do 15 marca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buClr>
                <a:srgbClr val="001932"/>
              </a:buClr>
              <a:buFont typeface="Arial"/>
              <a:buChar char="•"/>
            </a:pPr>
            <a:r>
              <a:rPr lang="pl-PL" sz="1200" b="1" strike="noStrike" spc="-1" dirty="0">
                <a:solidFill>
                  <a:srgbClr val="002060"/>
                </a:solidFill>
                <a:latin typeface="Calibri"/>
              </a:rPr>
              <a:t>Praktyki w czasie studiów i po studiach – do 30 listopada</a:t>
            </a:r>
          </a:p>
          <a:p>
            <a:pPr marL="343080" indent="-342720">
              <a:lnSpc>
                <a:spcPct val="100000"/>
              </a:lnSpc>
              <a:buClr>
                <a:srgbClr val="001932"/>
              </a:buClr>
              <a:buFont typeface="Arial"/>
              <a:buChar char="•"/>
            </a:pP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BIP – rekrutacja ciągła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95" name="Picture 5" descr="C:\Users\ed\AppData\Local\Microsoft\Windows\Temporary Internet Files\Content.IE5\G2CM7Y2O\deadline[1].jpg"/>
          <p:cNvPicPr/>
          <p:nvPr/>
        </p:nvPicPr>
        <p:blipFill>
          <a:blip r:embed="rId3"/>
          <a:stretch/>
        </p:blipFill>
        <p:spPr>
          <a:xfrm>
            <a:off x="4902040" y="5353234"/>
            <a:ext cx="2085480" cy="1261911"/>
          </a:xfrm>
          <a:prstGeom prst="rect">
            <a:avLst/>
          </a:prstGeom>
          <a:ln>
            <a:noFill/>
          </a:ln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01079A06-8EB5-4623-AAB4-33758B1B9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89554"/>
              </p:ext>
            </p:extLst>
          </p:nvPr>
        </p:nvGraphicFramePr>
        <p:xfrm>
          <a:off x="262017" y="546797"/>
          <a:ext cx="8025898" cy="13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93B56614-D709-44D8-B83E-CC202138B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561743"/>
              </p:ext>
            </p:extLst>
          </p:nvPr>
        </p:nvGraphicFramePr>
        <p:xfrm>
          <a:off x="326503" y="681479"/>
          <a:ext cx="7106449" cy="369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BA6BDD30-D003-4DF8-8564-5583A12706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4" y="5872294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838080" y="111261"/>
            <a:ext cx="10515240" cy="606525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r>
              <a:rPr lang="pl-PL" b="1" strike="noStrike" spc="-1" dirty="0">
                <a:solidFill>
                  <a:srgbClr val="002060"/>
                </a:solidFill>
                <a:uFillTx/>
                <a:latin typeface="Calibri"/>
              </a:rPr>
              <a:t>GDZIE MOŻNA WYJECHAĆ:</a:t>
            </a: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sz="800" b="1" u="sng" strike="noStrike" spc="-1" dirty="0">
              <a:solidFill>
                <a:srgbClr val="0563C1"/>
              </a:solidFill>
              <a:uFillTx/>
              <a:latin typeface="Calibri"/>
              <a:hlinkClick r:id="rId2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u="sng" spc="-1" dirty="0">
                <a:solidFill>
                  <a:srgbClr val="0563C1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https://www.umw.edu.pl/pl/erasmus/uczelnie-partnerskie</a:t>
            </a:r>
            <a:endParaRPr lang="pl-PL" sz="1400" b="1" u="sng" spc="-1" dirty="0">
              <a:solidFill>
                <a:srgbClr val="0563C1"/>
              </a:solidFill>
              <a:latin typeface="Calibri"/>
              <a:hlinkClick r:id="rId2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pc="-1" dirty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https://www.umw.edu.pl/sites/default/files/2024-11/Umowy%20Erasmus%2B%20liczba%20miejsc%207.11.2024_0.xls</a:t>
            </a:r>
            <a:r>
              <a:rPr lang="pl-PL" sz="1400" b="1" spc="-1" dirty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b="1" strike="noStrike" spc="-1" dirty="0">
              <a:solidFill>
                <a:srgbClr val="1716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UWAGA! Przy wyborze miejsca praktyk, proszę zwrócić uwagę na wydział.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UWAGA! Student </a:t>
            </a:r>
            <a:r>
              <a:rPr lang="pl-PL" sz="1800" b="1" u="sng" strike="noStrike" spc="-1" dirty="0">
                <a:solidFill>
                  <a:srgbClr val="002060"/>
                </a:solidFill>
                <a:uFillTx/>
                <a:latin typeface="Calibri"/>
              </a:rPr>
              <a:t>nie może 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prosić o dodatkowe miejsce w instytucji, która ma z naszą uczelnią podpisaną umowę na praktyki. Nie jest to samodzielnie znalezione miejsce.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98" name="Picture 4" descr="C:\Users\ed\AppData\Local\Microsoft\Windows\Temporary Internet Files\Content.IE5\NSDQ3ITU\MC900397490[1].wmf"/>
          <p:cNvPicPr/>
          <p:nvPr/>
        </p:nvPicPr>
        <p:blipFill>
          <a:blip r:embed="rId4"/>
          <a:stretch/>
        </p:blipFill>
        <p:spPr>
          <a:xfrm>
            <a:off x="8707497" y="847232"/>
            <a:ext cx="1825200" cy="977400"/>
          </a:xfrm>
          <a:prstGeom prst="rect">
            <a:avLst/>
          </a:prstGeom>
          <a:ln>
            <a:noFill/>
          </a:ln>
        </p:spPr>
      </p:pic>
      <p:pic>
        <p:nvPicPr>
          <p:cNvPr id="99" name="Picture 8" descr="C:\Users\ed\AppData\Local\Microsoft\Windows\Temporary Internet Files\Content.IE5\EN94JWK0\MC900216662[1].wmf"/>
          <p:cNvPicPr/>
          <p:nvPr/>
        </p:nvPicPr>
        <p:blipFill>
          <a:blip r:embed="rId5"/>
          <a:stretch/>
        </p:blipFill>
        <p:spPr>
          <a:xfrm>
            <a:off x="9880891" y="3012374"/>
            <a:ext cx="813240" cy="702000"/>
          </a:xfrm>
          <a:prstGeom prst="rect">
            <a:avLst/>
          </a:prstGeom>
          <a:ln>
            <a:noFill/>
          </a:ln>
        </p:spPr>
      </p:pic>
      <p:pic>
        <p:nvPicPr>
          <p:cNvPr id="100" name="Obraz 5"/>
          <p:cNvPicPr/>
          <p:nvPr/>
        </p:nvPicPr>
        <p:blipFill>
          <a:blip r:embed="rId6"/>
          <a:stretch/>
        </p:blipFill>
        <p:spPr>
          <a:xfrm>
            <a:off x="10532697" y="2209603"/>
            <a:ext cx="916560" cy="702000"/>
          </a:xfrm>
          <a:prstGeom prst="rect">
            <a:avLst/>
          </a:prstGeom>
          <a:ln>
            <a:noFill/>
          </a:ln>
        </p:spPr>
      </p:pic>
      <p:pic>
        <p:nvPicPr>
          <p:cNvPr id="101" name="Picture 13" descr="C:\Users\ed\AppData\Local\Microsoft\Windows\Temporary Internet Files\Content.IE5\EGVOA4F6\MC900280512[1].wmf"/>
          <p:cNvPicPr/>
          <p:nvPr/>
        </p:nvPicPr>
        <p:blipFill>
          <a:blip r:embed="rId7"/>
          <a:stretch/>
        </p:blipFill>
        <p:spPr>
          <a:xfrm>
            <a:off x="9113848" y="2209603"/>
            <a:ext cx="916560" cy="7020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5130D8-7617-4D7E-B7D5-8BAA60F63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915869"/>
              </p:ext>
            </p:extLst>
          </p:nvPr>
        </p:nvGraphicFramePr>
        <p:xfrm>
          <a:off x="579497" y="984932"/>
          <a:ext cx="8128000" cy="286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EED069AB-AF74-42CB-8A30-CBB6274E9F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4" y="5872294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762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98383" y="267385"/>
            <a:ext cx="10515240" cy="578841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50000"/>
              </a:lnSpc>
              <a:buClr>
                <a:srgbClr val="002060"/>
              </a:buClr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NOWOŚĆ W PROGRAMIE ERASMUS+ 2021-2027 – MOBILNOŚĆ MIĘDZYNARODOWA </a:t>
            </a: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br>
              <a:rPr dirty="0"/>
            </a:br>
            <a:endParaRPr lang="pl-PL" sz="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04" name="Obraz 13"/>
          <p:cNvPicPr/>
          <p:nvPr/>
        </p:nvPicPr>
        <p:blipFill>
          <a:blip r:embed="rId2"/>
          <a:stretch/>
        </p:blipFill>
        <p:spPr>
          <a:xfrm>
            <a:off x="6595949" y="931928"/>
            <a:ext cx="1266840" cy="920520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0A8B57D-2054-443C-BDFF-BC32DBA6A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880461"/>
              </p:ext>
            </p:extLst>
          </p:nvPr>
        </p:nvGraphicFramePr>
        <p:xfrm>
          <a:off x="487286" y="882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2"/>
          <p:cNvSpPr txBox="1"/>
          <p:nvPr/>
        </p:nvSpPr>
        <p:spPr>
          <a:xfrm>
            <a:off x="838380" y="580140"/>
            <a:ext cx="10515240" cy="530575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600" b="1" strike="noStrike" spc="-1" dirty="0">
                <a:solidFill>
                  <a:srgbClr val="002060"/>
                </a:solidFill>
                <a:uFillTx/>
                <a:latin typeface="Calibri"/>
              </a:rPr>
              <a:t>WARUNKI UCZESTNICTWA W PROGRAMIE :</a:t>
            </a: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Arial"/>
              <a:buChar char="•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Arial"/>
              <a:buChar char="•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07" name="Picture 6" descr="C:\Program Files\Microsoft Office\MEDIA\CAGCAT10\j0335112.wmf"/>
          <p:cNvPicPr/>
          <p:nvPr/>
        </p:nvPicPr>
        <p:blipFill>
          <a:blip r:embed="rId2"/>
          <a:stretch/>
        </p:blipFill>
        <p:spPr>
          <a:xfrm>
            <a:off x="9284868" y="580140"/>
            <a:ext cx="894960" cy="89496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4FC72D-20C9-4EB2-878C-34A3A835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342337"/>
              </p:ext>
            </p:extLst>
          </p:nvPr>
        </p:nvGraphicFramePr>
        <p:xfrm>
          <a:off x="719091" y="1083076"/>
          <a:ext cx="8091504" cy="480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0A006F7C-E965-446D-A999-36E52A654D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4" y="5872294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239697" y="159798"/>
            <a:ext cx="11113623" cy="584852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lvl="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100" b="1" spc="-1" dirty="0">
                <a:solidFill>
                  <a:srgbClr val="002060"/>
                </a:solidFill>
                <a:latin typeface="Calibri"/>
              </a:rPr>
              <a:t>APLIKACJA ON-LINE DOSTĘPNA NA STRONACH:</a:t>
            </a:r>
            <a:endParaRPr lang="pl-PL" sz="1100" spc="-1" dirty="0">
              <a:solidFill>
                <a:srgbClr val="171616"/>
              </a:solidFill>
              <a:latin typeface="Myriad Pro"/>
            </a:endParaRPr>
          </a:p>
          <a:p>
            <a:pPr lvl="0"/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2"/>
              </a:rPr>
              <a:t>https://www.umw.edu.pl/pl/erasmus/wyjazdy-na-praktyki</a:t>
            </a:r>
            <a:endParaRPr lang="pl-PL" sz="1100" b="1" spc="-1" dirty="0">
              <a:solidFill>
                <a:srgbClr val="0563C1"/>
              </a:solidFill>
              <a:latin typeface="Calibri"/>
            </a:endParaRPr>
          </a:p>
          <a:p>
            <a:pPr lvl="0"/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3"/>
              </a:rPr>
              <a:t>https://www.umw.edu.pl/pl/erasmus/wyjazdy-na-studia</a:t>
            </a:r>
            <a:endParaRPr lang="pl-PL" sz="1100" b="1" spc="-1" dirty="0">
              <a:solidFill>
                <a:srgbClr val="0563C1"/>
              </a:solidFill>
              <a:latin typeface="Calibri"/>
            </a:endParaRPr>
          </a:p>
          <a:p>
            <a:pPr lvl="0"/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4"/>
              </a:rPr>
              <a:t>https://erasmus-outgoing.umw.edu.pl/</a:t>
            </a:r>
            <a:r>
              <a:rPr lang="pl-PL" sz="1100" b="1" spc="-1" dirty="0">
                <a:solidFill>
                  <a:srgbClr val="0563C1"/>
                </a:solidFill>
                <a:latin typeface="Calibri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320"/>
              </a:spcBef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r>
              <a:rPr lang="pl-PL" sz="800" b="1" u="sng" spc="-1" dirty="0">
                <a:solidFill>
                  <a:srgbClr val="002060"/>
                </a:solidFill>
                <a:latin typeface="Calibri"/>
              </a:rPr>
              <a:t>za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930697A-0ADD-41A2-9135-62E0DB5DE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735775"/>
              </p:ext>
            </p:extLst>
          </p:nvPr>
        </p:nvGraphicFramePr>
        <p:xfrm>
          <a:off x="84038" y="1216241"/>
          <a:ext cx="12023323" cy="405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5367553B-4D33-4E88-8096-39493CF0C24F}"/>
              </a:ext>
            </a:extLst>
          </p:cNvPr>
          <p:cNvSpPr/>
          <p:nvPr/>
        </p:nvSpPr>
        <p:spPr>
          <a:xfrm>
            <a:off x="3994951" y="5921406"/>
            <a:ext cx="2281562" cy="736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Zatwierdź i wyślij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8E594F5-7357-42C4-9290-806B62E35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678" y="5930134"/>
            <a:ext cx="323725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49303" y="365040"/>
            <a:ext cx="10515240" cy="12184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PODSTAWĄ KWALIFIKACJI STUDENTA JEST SUMA PUNKTÓW OTRZYMANYCH ZA:</a:t>
            </a:r>
            <a:endParaRPr lang="pl-PL" sz="1400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38080" y="825623"/>
            <a:ext cx="10515240" cy="50983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200" b="1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2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20" name="Obraz 3"/>
          <p:cNvPicPr/>
          <p:nvPr/>
        </p:nvPicPr>
        <p:blipFill>
          <a:blip r:embed="rId2"/>
          <a:stretch/>
        </p:blipFill>
        <p:spPr>
          <a:xfrm>
            <a:off x="5838470" y="595331"/>
            <a:ext cx="1962720" cy="15847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D115B9-66C4-402D-A7F9-9F116900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725577"/>
              </p:ext>
            </p:extLst>
          </p:nvPr>
        </p:nvGraphicFramePr>
        <p:xfrm>
          <a:off x="660526" y="836411"/>
          <a:ext cx="8332554" cy="519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DA1C079D-629D-4CB3-829B-8C051604FB9A}"/>
              </a:ext>
            </a:extLst>
          </p:cNvPr>
          <p:cNvSpPr/>
          <p:nvPr/>
        </p:nvSpPr>
        <p:spPr>
          <a:xfrm>
            <a:off x="4607511" y="26478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EF077FA-0395-471F-BD83-6ACB4290591F}"/>
              </a:ext>
            </a:extLst>
          </p:cNvPr>
          <p:cNvSpPr/>
          <p:nvPr/>
        </p:nvSpPr>
        <p:spPr>
          <a:xfrm>
            <a:off x="4545367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Przejdź dalej lub Następny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2EF283-7C36-478F-A373-47B450901AB9}"/>
              </a:ext>
            </a:extLst>
          </p:cNvPr>
          <p:cNvSpPr/>
          <p:nvPr/>
        </p:nvSpPr>
        <p:spPr>
          <a:xfrm>
            <a:off x="1226598" y="1197512"/>
            <a:ext cx="469038" cy="2485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zycisk akcji: Przejdź dalej lub Następny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EC92E6-98AD-41DF-9741-6B09459C1E18}"/>
              </a:ext>
            </a:extLst>
          </p:cNvPr>
          <p:cNvSpPr/>
          <p:nvPr/>
        </p:nvSpPr>
        <p:spPr>
          <a:xfrm>
            <a:off x="1226598" y="2055763"/>
            <a:ext cx="469037" cy="2485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E2DC028-D2B2-4780-80EB-49E5B2EE6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56" y="5934722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93929"/>
            <a:ext cx="10515240" cy="8137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dirty="0"/>
            </a:b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861134"/>
            <a:ext cx="10515240" cy="531538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600" b="1" strike="noStrike" spc="-1" dirty="0">
                <a:solidFill>
                  <a:srgbClr val="002060"/>
                </a:solidFill>
                <a:uFillTx/>
                <a:latin typeface="Calibri"/>
              </a:rPr>
              <a:t>DLA OBLICZENIA SUMY PUNKTÓW STOSUJE SIĘ NASTĘPUJĄCE ZASADY PUNKTACJI:</a:t>
            </a: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285840" lvl="2" indent="-28548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średnia ocen uzyskanych za cały okres studiów</a:t>
            </a: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lvl="2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punkty za ocenę uzyskaną z egzaminu z języka</a:t>
            </a:r>
          </a:p>
          <a:p>
            <a:pPr marL="360" lvl="2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Egzamin z języka – ocena	Liczba przyznanych punktów</a:t>
            </a: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bardzo dobry (5)		4</a:t>
            </a: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ponad dobry (4,5)	3</a:t>
            </a: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dobry (4)		2</a:t>
            </a: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spc="-1" dirty="0">
                <a:solidFill>
                  <a:srgbClr val="002060"/>
                </a:solidFill>
                <a:latin typeface="Calibri"/>
              </a:rPr>
              <a:t>dość dobry (3,5)		1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 spc="-1" dirty="0">
                <a:solidFill>
                  <a:srgbClr val="002060"/>
                </a:solidFill>
                <a:latin typeface="Calibri"/>
              </a:rPr>
              <a:t>UWAGA: Ocena z języka wykładowego (francuski, niemiecki) w przypadku wyjazdu na studia nie może być niższa niż 3.5.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graphicFrame>
        <p:nvGraphicFramePr>
          <p:cNvPr id="123" name="Table 3"/>
          <p:cNvGraphicFramePr/>
          <p:nvPr>
            <p:extLst>
              <p:ext uri="{D42A27DB-BD31-4B8C-83A1-F6EECF244321}">
                <p14:modId xmlns:p14="http://schemas.microsoft.com/office/powerpoint/2010/main" val="1576070916"/>
              </p:ext>
            </p:extLst>
          </p:nvPr>
        </p:nvGraphicFramePr>
        <p:xfrm>
          <a:off x="838080" y="1535837"/>
          <a:ext cx="6350760" cy="2554260"/>
        </p:xfrm>
        <a:graphic>
          <a:graphicData uri="http://schemas.openxmlformats.org/drawingml/2006/table">
            <a:tbl>
              <a:tblPr/>
              <a:tblGrid>
                <a:gridCol w="141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9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studenci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doktoranci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średnia ocen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przyznane punkty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średnia ocen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przyznane punkty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3.00 – 3.50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6</a:t>
                      </a:r>
                      <a:endParaRPr lang="pl-PL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3.76 – 4.00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8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3.51 – 3.75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7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4.01 – 4.25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9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3.76 – 4.00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8</a:t>
                      </a:r>
                      <a:endParaRPr lang="pl-PL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4.26 – 4.50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10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4.01 – 4.25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9</a:t>
                      </a:r>
                      <a:endParaRPr lang="pl-PL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4.51 – 4.75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11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4.26 – 4.50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10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4.76 – 5.00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12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4.51 – 4.75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11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4.76 – 5.00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12</a:t>
                      </a:r>
                      <a:endParaRPr lang="pl-PL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4" name="Obraz 4"/>
          <p:cNvPicPr/>
          <p:nvPr/>
        </p:nvPicPr>
        <p:blipFill>
          <a:blip r:embed="rId2"/>
          <a:stretch/>
        </p:blipFill>
        <p:spPr>
          <a:xfrm>
            <a:off x="8540320" y="361730"/>
            <a:ext cx="1662120" cy="1387080"/>
          </a:xfrm>
          <a:prstGeom prst="rect">
            <a:avLst/>
          </a:prstGeom>
          <a:ln>
            <a:noFill/>
          </a:ln>
        </p:spPr>
      </p:pic>
      <p:pic>
        <p:nvPicPr>
          <p:cNvPr id="125" name="Obraz 5"/>
          <p:cNvPicPr/>
          <p:nvPr/>
        </p:nvPicPr>
        <p:blipFill>
          <a:blip r:embed="rId3"/>
          <a:stretch/>
        </p:blipFill>
        <p:spPr>
          <a:xfrm>
            <a:off x="8185213" y="3603165"/>
            <a:ext cx="1457280" cy="118368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4EF38C0-94A8-4291-96AE-C5389E276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03" y="5816520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40731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-135982" y="337538"/>
            <a:ext cx="10515240" cy="577755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2">
              <a:spcBef>
                <a:spcPts val="281"/>
              </a:spcBef>
              <a:buClr>
                <a:srgbClr val="001932"/>
              </a:buClr>
            </a:pP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              Dodatkowe kryteria selekcji:</a:t>
            </a: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28" name="Obraz 3"/>
          <p:cNvPicPr/>
          <p:nvPr/>
        </p:nvPicPr>
        <p:blipFill>
          <a:blip r:embed="rId2"/>
          <a:stretch/>
        </p:blipFill>
        <p:spPr>
          <a:xfrm>
            <a:off x="5532677" y="5684297"/>
            <a:ext cx="926280" cy="737280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3633633-E686-4D92-BC37-6A5FA0B26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49981"/>
              </p:ext>
            </p:extLst>
          </p:nvPr>
        </p:nvGraphicFramePr>
        <p:xfrm>
          <a:off x="-2506611" y="591101"/>
          <a:ext cx="12048175" cy="555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644C708-A375-456E-911F-58D6F429D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77" y="5768842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1942</Words>
  <Application>Microsoft Office PowerPoint</Application>
  <PresentationFormat>Panoramiczny</PresentationFormat>
  <Paragraphs>368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Calibri</vt:lpstr>
      <vt:lpstr>DejaVu Sans</vt:lpstr>
      <vt:lpstr>DejaVu Serif Condensed</vt:lpstr>
      <vt:lpstr>Myriad Pro</vt:lpstr>
      <vt:lpstr>Myriad Pro Black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subject/>
  <dc:creator>Janusz</dc:creator>
  <dc:description/>
  <cp:lastModifiedBy>sława</cp:lastModifiedBy>
  <cp:revision>129</cp:revision>
  <dcterms:created xsi:type="dcterms:W3CDTF">2018-04-10T09:45:27Z</dcterms:created>
  <dcterms:modified xsi:type="dcterms:W3CDTF">2024-11-15T07:57:23Z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