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5" r:id="rId5"/>
    <p:sldId id="266" r:id="rId6"/>
    <p:sldId id="258" r:id="rId7"/>
    <p:sldId id="264" r:id="rId8"/>
    <p:sldId id="261" r:id="rId9"/>
    <p:sldId id="263" r:id="rId10"/>
    <p:sldId id="260" r:id="rId1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7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97DBA-42BA-4FC4-BB06-6FE67985C560}" type="datetimeFigureOut">
              <a:rPr lang="pl-PL" smtClean="0"/>
              <a:t>29.10.2024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F286-1459-42C2-8AA9-7AC5000094A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91953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97DBA-42BA-4FC4-BB06-6FE67985C560}" type="datetimeFigureOut">
              <a:rPr lang="pl-PL" smtClean="0"/>
              <a:t>29.10.2024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F286-1459-42C2-8AA9-7AC5000094A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4304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97DBA-42BA-4FC4-BB06-6FE67985C560}" type="datetimeFigureOut">
              <a:rPr lang="pl-PL" smtClean="0"/>
              <a:t>29.10.2024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F286-1459-42C2-8AA9-7AC5000094A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8705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97DBA-42BA-4FC4-BB06-6FE67985C560}" type="datetimeFigureOut">
              <a:rPr lang="pl-PL" smtClean="0"/>
              <a:t>29.10.2024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F286-1459-42C2-8AA9-7AC5000094A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3018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97DBA-42BA-4FC4-BB06-6FE67985C560}" type="datetimeFigureOut">
              <a:rPr lang="pl-PL" smtClean="0"/>
              <a:t>29.10.2024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F286-1459-42C2-8AA9-7AC5000094A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853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97DBA-42BA-4FC4-BB06-6FE67985C560}" type="datetimeFigureOut">
              <a:rPr lang="pl-PL" smtClean="0"/>
              <a:t>29.10.2024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F286-1459-42C2-8AA9-7AC5000094A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7003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97DBA-42BA-4FC4-BB06-6FE67985C560}" type="datetimeFigureOut">
              <a:rPr lang="pl-PL" smtClean="0"/>
              <a:t>29.10.2024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F286-1459-42C2-8AA9-7AC5000094A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881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97DBA-42BA-4FC4-BB06-6FE67985C560}" type="datetimeFigureOut">
              <a:rPr lang="pl-PL" smtClean="0"/>
              <a:t>29.10.2024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F286-1459-42C2-8AA9-7AC5000094A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9175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97DBA-42BA-4FC4-BB06-6FE67985C560}" type="datetimeFigureOut">
              <a:rPr lang="pl-PL" smtClean="0"/>
              <a:t>29.10.2024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F286-1459-42C2-8AA9-7AC5000094A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0090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97DBA-42BA-4FC4-BB06-6FE67985C560}" type="datetimeFigureOut">
              <a:rPr lang="pl-PL" smtClean="0"/>
              <a:t>29.10.2024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F286-1459-42C2-8AA9-7AC5000094A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1603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97DBA-42BA-4FC4-BB06-6FE67985C560}" type="datetimeFigureOut">
              <a:rPr lang="pl-PL" smtClean="0"/>
              <a:t>29.10.2024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F286-1459-42C2-8AA9-7AC5000094A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9215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97DBA-42BA-4FC4-BB06-6FE67985C560}" type="datetimeFigureOut">
              <a:rPr lang="pl-PL" smtClean="0"/>
              <a:t>29.10.2024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8F286-1459-42C2-8AA9-7AC5000094A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9944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5502" y="934909"/>
            <a:ext cx="9144000" cy="1283086"/>
          </a:xfrm>
        </p:spPr>
        <p:txBody>
          <a:bodyPr/>
          <a:lstStyle/>
          <a:p>
            <a:r>
              <a:rPr lang="pl-PL" dirty="0" smtClean="0"/>
              <a:t>Tytuł projektu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66984" y="3435178"/>
            <a:ext cx="8023654" cy="2693773"/>
          </a:xfrm>
        </p:spPr>
        <p:txBody>
          <a:bodyPr>
            <a:normAutofit fontScale="62500" lnSpcReduction="20000"/>
          </a:bodyPr>
          <a:lstStyle/>
          <a:p>
            <a:r>
              <a:rPr lang="pl-PL" dirty="0" smtClean="0"/>
              <a:t>Imię i nazwisko </a:t>
            </a:r>
          </a:p>
          <a:p>
            <a:r>
              <a:rPr lang="pl-PL" dirty="0" smtClean="0"/>
              <a:t>Miejsce realizacji projektu</a:t>
            </a:r>
          </a:p>
          <a:p>
            <a:r>
              <a:rPr lang="pl-PL" dirty="0" smtClean="0"/>
              <a:t>ORCID:  </a:t>
            </a:r>
          </a:p>
          <a:p>
            <a:endParaRPr lang="pl-PL" dirty="0"/>
          </a:p>
          <a:p>
            <a:r>
              <a:rPr lang="pl-PL" dirty="0" smtClean="0"/>
              <a:t>Promotor</a:t>
            </a:r>
          </a:p>
          <a:p>
            <a:r>
              <a:rPr lang="pl-PL" dirty="0" smtClean="0"/>
              <a:t>Promotor pomocniczy</a:t>
            </a:r>
          </a:p>
          <a:p>
            <a:endParaRPr lang="pl-PL" dirty="0"/>
          </a:p>
          <a:p>
            <a:r>
              <a:rPr lang="pl-PL" dirty="0" smtClean="0"/>
              <a:t>Dyscyplina, w której realizowana jest rozprawa doktorska (Katedra):</a:t>
            </a:r>
          </a:p>
          <a:p>
            <a:r>
              <a:rPr lang="pl-PL" dirty="0" smtClean="0"/>
              <a:t>Data rozpoczęcia Szkoły Doktorskiej: </a:t>
            </a:r>
            <a:endParaRPr lang="pl-PL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4665" y="140477"/>
            <a:ext cx="2981741" cy="58110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177129" y="759898"/>
            <a:ext cx="2504125" cy="3624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Szkoła Doktorska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89747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40842" y="5296929"/>
            <a:ext cx="4812957" cy="880033"/>
          </a:xfrm>
        </p:spPr>
        <p:txBody>
          <a:bodyPr/>
          <a:lstStyle/>
          <a:p>
            <a:r>
              <a:rPr lang="pl-PL" dirty="0" smtClean="0"/>
              <a:t>Dziękuję za uwagę </a:t>
            </a:r>
            <a:endParaRPr lang="pl-PL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4665" y="140477"/>
            <a:ext cx="2981741" cy="58110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177129" y="759898"/>
            <a:ext cx="2504125" cy="3624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Szkoła Doktorska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96772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0535" y="274510"/>
            <a:ext cx="7580870" cy="757238"/>
          </a:xfrm>
        </p:spPr>
        <p:txBody>
          <a:bodyPr>
            <a:normAutofit/>
          </a:bodyPr>
          <a:lstStyle/>
          <a:p>
            <a:r>
              <a:rPr lang="pl-PL" sz="3600" b="1" dirty="0" smtClean="0"/>
              <a:t>GŁÓWNE HIPOTEZY I TEZY BADAWCZE </a:t>
            </a:r>
            <a:endParaRPr lang="pl-PL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4665" y="140477"/>
            <a:ext cx="2981741" cy="58110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177129" y="759898"/>
            <a:ext cx="2504125" cy="3624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Szkoła Doktorska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30244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580870" cy="1325563"/>
          </a:xfrm>
        </p:spPr>
        <p:txBody>
          <a:bodyPr>
            <a:normAutofit/>
          </a:bodyPr>
          <a:lstStyle/>
          <a:p>
            <a:r>
              <a:rPr lang="pl-PL" sz="3600" b="1" dirty="0" smtClean="0"/>
              <a:t>MATERIAŁ I METODY </a:t>
            </a:r>
            <a:endParaRPr lang="pl-PL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4665" y="140477"/>
            <a:ext cx="2981741" cy="58110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177129" y="759898"/>
            <a:ext cx="2504125" cy="3624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Szkoła Doktorska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8353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7116"/>
            <a:ext cx="7580870" cy="1325563"/>
          </a:xfrm>
        </p:spPr>
        <p:txBody>
          <a:bodyPr>
            <a:normAutofit/>
          </a:bodyPr>
          <a:lstStyle/>
          <a:p>
            <a:r>
              <a:rPr lang="pl-PL" sz="3600" b="1" dirty="0" smtClean="0"/>
              <a:t>WYKONANIE PROJEKTU</a:t>
            </a:r>
            <a:endParaRPr lang="pl-PL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471" y="1669106"/>
            <a:ext cx="11862485" cy="4351338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pl-PL" sz="1800" b="1" dirty="0" smtClean="0"/>
              <a:t>Zebranie grupy badawczej: </a:t>
            </a:r>
            <a:r>
              <a:rPr lang="pl-PL" sz="1800" dirty="0" smtClean="0"/>
              <a:t>wykonano/w trakcie (procent wykonania)/dopiero planowane</a:t>
            </a:r>
          </a:p>
          <a:p>
            <a:pPr marL="514350" indent="-514350">
              <a:buAutoNum type="arabicPeriod"/>
            </a:pPr>
            <a:endParaRPr lang="pl-PL" sz="1800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pl-PL" sz="1800" b="1" dirty="0" smtClean="0"/>
              <a:t>Oznaczenie stężeń badanych cząstek: </a:t>
            </a:r>
            <a:r>
              <a:rPr lang="pl-PL" sz="1800" dirty="0" smtClean="0"/>
              <a:t>wykonano/w trakcie (procent wykonania)/dopiero planowane</a:t>
            </a:r>
          </a:p>
          <a:p>
            <a:pPr marL="514350" indent="-514350">
              <a:buAutoNum type="arabicPeriod"/>
            </a:pPr>
            <a:endParaRPr lang="pl-PL" sz="1800" dirty="0" smtClean="0"/>
          </a:p>
          <a:p>
            <a:pPr marL="514350" indent="-514350">
              <a:buAutoNum type="arabicPeriod"/>
            </a:pPr>
            <a:r>
              <a:rPr lang="pl-PL" sz="1800" b="1" dirty="0" smtClean="0"/>
              <a:t>Zgromadzenie danych i przygotowanie bazy danych: </a:t>
            </a:r>
            <a:r>
              <a:rPr lang="pl-PL" sz="1800" dirty="0" smtClean="0"/>
              <a:t>wykonano/w trakcie (procent wykonania)/ dopiero planowane</a:t>
            </a:r>
          </a:p>
          <a:p>
            <a:pPr marL="0" indent="0">
              <a:buNone/>
            </a:pPr>
            <a:endParaRPr lang="pl-PL" sz="1800" dirty="0" smtClean="0"/>
          </a:p>
          <a:p>
            <a:pPr marL="514350" indent="-514350">
              <a:buAutoNum type="arabicPeriod" startAt="4"/>
            </a:pPr>
            <a:r>
              <a:rPr lang="pl-PL" sz="1800" b="1" dirty="0" smtClean="0"/>
              <a:t>Kwerenda bibliograficzna: </a:t>
            </a:r>
            <a:r>
              <a:rPr lang="pl-PL" sz="1800" dirty="0" smtClean="0"/>
              <a:t>wykonano/w trakcie (procent wykonania)/ dopiero planowane</a:t>
            </a:r>
          </a:p>
          <a:p>
            <a:pPr marL="0" indent="0">
              <a:buNone/>
            </a:pPr>
            <a:endParaRPr lang="pl-PL" sz="1800" dirty="0" smtClean="0"/>
          </a:p>
          <a:p>
            <a:pPr marL="342900" indent="-342900">
              <a:buAutoNum type="arabicPeriod" startAt="5"/>
            </a:pPr>
            <a:r>
              <a:rPr lang="pl-PL" sz="1800" b="1" dirty="0" smtClean="0"/>
              <a:t>Przygotowanie i przeprowadzenie follow-up: </a:t>
            </a:r>
            <a:r>
              <a:rPr lang="pl-PL" sz="1800" dirty="0" smtClean="0"/>
              <a:t>nieplanowane/wykonano/w trakcie (procent wykonania)/ </a:t>
            </a:r>
          </a:p>
          <a:p>
            <a:pPr marL="0" indent="0">
              <a:buNone/>
            </a:pPr>
            <a:r>
              <a:rPr lang="pl-PL" sz="1800" dirty="0" smtClean="0"/>
              <a:t>                                                                                                      dopiero planowane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4665" y="140477"/>
            <a:ext cx="2981741" cy="58110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177129" y="759898"/>
            <a:ext cx="2504125" cy="3624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Szkoła Doktorska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45886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8431"/>
            <a:ext cx="10515600" cy="1325563"/>
          </a:xfrm>
        </p:spPr>
        <p:txBody>
          <a:bodyPr>
            <a:normAutofit/>
          </a:bodyPr>
          <a:lstStyle/>
          <a:p>
            <a:r>
              <a:rPr lang="pl-PL" sz="3600" b="1" dirty="0" smtClean="0"/>
              <a:t>ANALIZA STATYSTYCZNA</a:t>
            </a:r>
            <a:endParaRPr lang="pl-PL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* wykonano/w trakcie (procent wykonania)/ dopiero planowane</a:t>
            </a:r>
          </a:p>
          <a:p>
            <a:pPr marL="0" indent="0">
              <a:buNone/>
            </a:pPr>
            <a:r>
              <a:rPr lang="pl-PL" dirty="0" smtClean="0"/>
              <a:t> </a:t>
            </a:r>
          </a:p>
          <a:p>
            <a:pPr marL="0" indent="0">
              <a:buNone/>
            </a:pPr>
            <a:r>
              <a:rPr lang="pl-PL" dirty="0" smtClean="0"/>
              <a:t>* otrzymane wyniki/wnioski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4665" y="140477"/>
            <a:ext cx="2981741" cy="58110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177129" y="759898"/>
            <a:ext cx="2504125" cy="3624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Szkoła Doktorska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50640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513" y="365125"/>
            <a:ext cx="8485151" cy="1325563"/>
          </a:xfrm>
        </p:spPr>
        <p:txBody>
          <a:bodyPr>
            <a:normAutofit/>
          </a:bodyPr>
          <a:lstStyle/>
          <a:p>
            <a:r>
              <a:rPr lang="pl-PL" sz="1800" b="1" dirty="0" smtClean="0"/>
              <a:t>SZCZEGÓŁOWA OCENA POSTĘPU W REALIZACJI INDYWIDUALNEGO PLANU BADAWCZEGO</a:t>
            </a: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/>
              <a:t/>
            </a:r>
            <a:br>
              <a:rPr lang="pl-PL" sz="1800" dirty="0"/>
            </a:br>
            <a:r>
              <a:rPr lang="pl-PL" sz="1800" dirty="0" smtClean="0"/>
              <a:t>1. Publikacje naukowe</a:t>
            </a:r>
            <a:endParaRPr lang="pl-PL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8536459" cy="4674029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pl-PL" dirty="0" smtClean="0"/>
          </a:p>
          <a:p>
            <a:pPr marL="514350" indent="-514350">
              <a:buAutoNum type="arabicPeriod"/>
            </a:pPr>
            <a:r>
              <a:rPr lang="pl-PL" dirty="0" smtClean="0"/>
              <a:t>Opublikowane: </a:t>
            </a:r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        - tytuł, rok, czasopismo</a:t>
            </a:r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        - liczba IF, punkty MNiSW</a:t>
            </a:r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        - pierwszy autor/współautor</a:t>
            </a:r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        - praca oryginalna/przegląd piśmiennictwa/opis przypadku </a:t>
            </a:r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        - dotyczy tematu doktoratu: Tak/Nie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2. Złożone do publikacji: </a:t>
            </a:r>
          </a:p>
          <a:p>
            <a:pPr marL="0" indent="0">
              <a:buNone/>
            </a:pPr>
            <a:r>
              <a:rPr lang="pl-PL" dirty="0" smtClean="0"/>
              <a:t>         - tytuł, rok, czasopismo</a:t>
            </a:r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        - liczba IF, punkty MNiSW</a:t>
            </a:r>
          </a:p>
          <a:p>
            <a:pPr marL="0" indent="0">
              <a:buNone/>
            </a:pPr>
            <a:r>
              <a:rPr lang="pl-PL" dirty="0" smtClean="0"/>
              <a:t>         - pierwszy autor/współautor</a:t>
            </a:r>
          </a:p>
          <a:p>
            <a:pPr marL="0" indent="0">
              <a:buNone/>
            </a:pPr>
            <a:r>
              <a:rPr lang="pl-PL" dirty="0" smtClean="0"/>
              <a:t>         - praca oryginalna/przegląd piśmiennictwa/opis przypadku </a:t>
            </a:r>
          </a:p>
          <a:p>
            <a:pPr marL="0" indent="0">
              <a:buNone/>
            </a:pPr>
            <a:r>
              <a:rPr lang="pl-PL" dirty="0" smtClean="0"/>
              <a:t>         - dotyczy tematu doktoratu: Tak/Nie</a:t>
            </a:r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       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4665" y="140477"/>
            <a:ext cx="2981741" cy="58110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177129" y="759898"/>
            <a:ext cx="2504125" cy="3624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Szkoła Doktorska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77037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513" y="365125"/>
            <a:ext cx="8485151" cy="1325563"/>
          </a:xfrm>
        </p:spPr>
        <p:txBody>
          <a:bodyPr>
            <a:normAutofit/>
          </a:bodyPr>
          <a:lstStyle/>
          <a:p>
            <a:r>
              <a:rPr lang="pl-PL" sz="1800" b="1" dirty="0" smtClean="0"/>
              <a:t>SZCZEGÓŁOWA OCENA POSTĘPU W REALIZACJI INDYWIDUALNEGO PLANU BADAWCZEGO</a:t>
            </a: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/>
              <a:t/>
            </a:r>
            <a:br>
              <a:rPr lang="pl-PL" sz="1800" dirty="0"/>
            </a:br>
            <a:r>
              <a:rPr lang="pl-PL" sz="1800" dirty="0" smtClean="0"/>
              <a:t>2. Wystąpienia na konferencjach</a:t>
            </a:r>
            <a:endParaRPr lang="pl-PL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452" y="1690687"/>
            <a:ext cx="5782963" cy="467402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1600" dirty="0" smtClean="0"/>
          </a:p>
          <a:p>
            <a:pPr marL="514350" indent="-514350">
              <a:buAutoNum type="arabicPeriod"/>
            </a:pPr>
            <a:r>
              <a:rPr lang="pl-PL" sz="1600" dirty="0" smtClean="0"/>
              <a:t>Międzynarodowych: </a:t>
            </a:r>
          </a:p>
          <a:p>
            <a:pPr marL="0" indent="0">
              <a:buNone/>
            </a:pPr>
            <a:endParaRPr lang="pl-PL" sz="1600" dirty="0" smtClean="0"/>
          </a:p>
          <a:p>
            <a:pPr marL="0" indent="0">
              <a:buNone/>
            </a:pPr>
            <a:r>
              <a:rPr lang="pl-PL" sz="1600" dirty="0"/>
              <a:t> </a:t>
            </a:r>
            <a:r>
              <a:rPr lang="pl-PL" sz="1600" dirty="0" smtClean="0"/>
              <a:t>        - nazwa konferencji</a:t>
            </a:r>
          </a:p>
          <a:p>
            <a:pPr marL="0" indent="0">
              <a:buNone/>
            </a:pPr>
            <a:r>
              <a:rPr lang="pl-PL" sz="1600" dirty="0"/>
              <a:t> </a:t>
            </a:r>
            <a:r>
              <a:rPr lang="pl-PL" sz="1600" dirty="0" smtClean="0"/>
              <a:t>        - tytuł, rok</a:t>
            </a:r>
          </a:p>
          <a:p>
            <a:pPr marL="0" indent="0">
              <a:buNone/>
            </a:pPr>
            <a:r>
              <a:rPr lang="pl-PL" sz="1600" dirty="0"/>
              <a:t> </a:t>
            </a:r>
            <a:r>
              <a:rPr lang="pl-PL" sz="1600" dirty="0" smtClean="0"/>
              <a:t>        - wystąpienie ustne/plakatowe</a:t>
            </a:r>
          </a:p>
          <a:p>
            <a:pPr marL="0" indent="0">
              <a:buNone/>
            </a:pPr>
            <a:r>
              <a:rPr lang="pl-PL" sz="1600" dirty="0"/>
              <a:t> </a:t>
            </a:r>
            <a:r>
              <a:rPr lang="pl-PL" sz="1600" dirty="0" smtClean="0"/>
              <a:t>        - pierwszy autor/współautor</a:t>
            </a:r>
          </a:p>
          <a:p>
            <a:pPr marL="0" indent="0">
              <a:buNone/>
            </a:pPr>
            <a:r>
              <a:rPr lang="pl-PL" sz="1600" dirty="0"/>
              <a:t> </a:t>
            </a:r>
            <a:r>
              <a:rPr lang="pl-PL" sz="1600" dirty="0" smtClean="0"/>
              <a:t>        - praca oryginalna/przegląd piśmiennictwa/opis przypadku </a:t>
            </a:r>
          </a:p>
          <a:p>
            <a:pPr marL="0" indent="0">
              <a:buNone/>
            </a:pPr>
            <a:r>
              <a:rPr lang="pl-PL" sz="1600" dirty="0"/>
              <a:t> </a:t>
            </a:r>
            <a:r>
              <a:rPr lang="pl-PL" sz="1600" dirty="0" smtClean="0"/>
              <a:t>        - dotyczy tematu doktoratu: Tak/Nie</a:t>
            </a:r>
          </a:p>
          <a:p>
            <a:pPr marL="0" indent="0">
              <a:buNone/>
            </a:pPr>
            <a:r>
              <a:rPr lang="pl-PL" sz="1600" dirty="0"/>
              <a:t> </a:t>
            </a:r>
            <a:r>
              <a:rPr lang="pl-PL" sz="1600" dirty="0" smtClean="0"/>
              <a:t>        - praca wyróżniona: Tak/Nie</a:t>
            </a:r>
          </a:p>
          <a:p>
            <a:pPr marL="0" indent="0">
              <a:buNone/>
            </a:pPr>
            <a:r>
              <a:rPr lang="pl-PL" sz="1600" dirty="0"/>
              <a:t> </a:t>
            </a:r>
            <a:r>
              <a:rPr lang="pl-PL" sz="1600" dirty="0" smtClean="0"/>
              <a:t>       - zgłoszono do PPM: Tak/Nie</a:t>
            </a:r>
          </a:p>
          <a:p>
            <a:pPr marL="0" indent="0">
              <a:buNone/>
            </a:pPr>
            <a:endParaRPr lang="pl-PL" sz="1600" dirty="0"/>
          </a:p>
          <a:p>
            <a:pPr marL="0" indent="0">
              <a:buNone/>
            </a:pPr>
            <a:endParaRPr lang="pl-PL" sz="1600" dirty="0"/>
          </a:p>
          <a:p>
            <a:pPr marL="0" indent="0">
              <a:buNone/>
            </a:pPr>
            <a:endParaRPr lang="pl-PL" sz="1600" dirty="0" smtClean="0"/>
          </a:p>
          <a:p>
            <a:pPr marL="0" indent="0">
              <a:buNone/>
            </a:pPr>
            <a:endParaRPr lang="pl-PL" sz="1600" dirty="0" smtClean="0"/>
          </a:p>
          <a:p>
            <a:pPr marL="0" indent="0">
              <a:buNone/>
            </a:pPr>
            <a:endParaRPr lang="pl-PL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4665" y="140477"/>
            <a:ext cx="2981741" cy="58110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177129" y="759898"/>
            <a:ext cx="2504125" cy="3624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Szkoła Doktorska</a:t>
            </a:r>
            <a:endParaRPr lang="pl-PL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507892" y="1690688"/>
            <a:ext cx="5585254" cy="46740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l-PL" sz="1600" dirty="0" smtClean="0"/>
          </a:p>
          <a:p>
            <a:pPr marL="0" indent="0">
              <a:buNone/>
            </a:pPr>
            <a:r>
              <a:rPr lang="pl-PL" sz="1600" dirty="0" smtClean="0"/>
              <a:t>2. Krajowych: </a:t>
            </a:r>
          </a:p>
          <a:p>
            <a:pPr marL="0" indent="0">
              <a:buNone/>
            </a:pPr>
            <a:endParaRPr lang="pl-PL" sz="1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pl-PL" sz="1600" dirty="0" smtClean="0"/>
              <a:t>         - nazwa konferencji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l-PL" sz="1600" dirty="0" smtClean="0"/>
              <a:t>         - tytuł, rok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l-PL" sz="1600" dirty="0" smtClean="0"/>
              <a:t>         - wystąpienie ustne/plakatowe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l-PL" sz="1600" dirty="0" smtClean="0"/>
              <a:t>         - pierwszy autor/współautor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l-PL" sz="1600" dirty="0" smtClean="0"/>
              <a:t>         - praca oryginalna/przegląd piśmiennictwa/opis przypadku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l-PL" sz="1600" dirty="0" smtClean="0"/>
              <a:t>         - dotyczy tematu doktoratu: Tak/Nie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l-PL" sz="1600" dirty="0" smtClean="0"/>
              <a:t>         - praca wyróżniona: Tak/Nie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l-PL" sz="1600" dirty="0"/>
              <a:t> </a:t>
            </a:r>
            <a:r>
              <a:rPr lang="pl-PL" sz="1600" dirty="0" smtClean="0"/>
              <a:t>       - zgłoszono do PPM: Tak/Nie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pl-PL" sz="16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pl-PL" sz="16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pl-PL" sz="16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pl-PL" sz="16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4186686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3. </a:t>
            </a:r>
            <a:r>
              <a:rPr lang="pl-PL" smtClean="0"/>
              <a:t>Współpraca </a:t>
            </a:r>
            <a:r>
              <a:rPr lang="pl-PL" dirty="0" smtClean="0"/>
              <a:t>międzynarodowa lub krajowa z innymi Uniwersytetami lub/i Katedrami: </a:t>
            </a:r>
          </a:p>
          <a:p>
            <a:pPr marL="0" indent="0">
              <a:buNone/>
            </a:pPr>
            <a:r>
              <a:rPr lang="pl-PL" i="1" dirty="0" smtClean="0"/>
              <a:t>W przypadku odpowiedzi pozytywnej proszę podać afilacje współpracowaników i zakres wykonywanej przez nich części badawczej np. oznaczenia laboratoryjne</a:t>
            </a:r>
          </a:p>
          <a:p>
            <a:pPr marL="0" indent="0">
              <a:buNone/>
            </a:pPr>
            <a:endParaRPr lang="pl-PL" i="1" dirty="0"/>
          </a:p>
          <a:p>
            <a:pPr marL="0" indent="0">
              <a:buNone/>
            </a:pPr>
            <a:r>
              <a:rPr lang="pl-PL" dirty="0" smtClean="0"/>
              <a:t>4. Złożone wnioski o finansowanie badań</a:t>
            </a:r>
          </a:p>
          <a:p>
            <a:pPr marL="0" indent="0">
              <a:buNone/>
            </a:pPr>
            <a:r>
              <a:rPr lang="pl-PL" dirty="0" smtClean="0"/>
              <a:t>* Nazwa projektu, numer projektu, rok złożenia, kierownik projektu, rozstrzygniecie projektu- pozytywne/wniosek odrzucony/w trakcie</a:t>
            </a:r>
          </a:p>
          <a:p>
            <a:pPr marL="0" indent="0">
              <a:buNone/>
            </a:pPr>
            <a:endParaRPr lang="pl-PL" i="1" dirty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4665" y="140477"/>
            <a:ext cx="2981741" cy="58110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177129" y="759898"/>
            <a:ext cx="2504125" cy="3624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Szkoła Doktorska</a:t>
            </a:r>
            <a:endParaRPr lang="pl-PL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29513" y="365125"/>
            <a:ext cx="848515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1800" b="1" dirty="0" smtClean="0"/>
              <a:t>SZCZEGÓŁOWA OCENA POSTĘPU W REALIZACJI INDYWIDUALNEGO PLANU BADAWCZEGO</a:t>
            </a:r>
            <a:r>
              <a:rPr lang="pl-PL" sz="1800" dirty="0" smtClean="0"/>
              <a:t/>
            </a:r>
            <a:br>
              <a:rPr lang="pl-PL" sz="1800" dirty="0" smtClean="0"/>
            </a:br>
            <a:endParaRPr lang="pl-PL" sz="1800" dirty="0" smtClean="0"/>
          </a:p>
          <a:p>
            <a:r>
              <a:rPr lang="pl-PL" sz="1800" dirty="0" smtClean="0"/>
              <a:t>3. Wspólpraca międzyuczelniana </a:t>
            </a:r>
          </a:p>
          <a:p>
            <a:r>
              <a:rPr lang="pl-PL" sz="1800" dirty="0" smtClean="0"/>
              <a:t>4. Finansowanie badań</a:t>
            </a: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955833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Krajowe:</a:t>
            </a:r>
          </a:p>
          <a:p>
            <a:pPr>
              <a:buFontTx/>
              <a:buChar char="-"/>
            </a:pPr>
            <a:r>
              <a:rPr lang="pl-PL" dirty="0" smtClean="0"/>
              <a:t>Miejsce stażu</a:t>
            </a:r>
          </a:p>
          <a:p>
            <a:pPr>
              <a:buFontTx/>
              <a:buChar char="-"/>
            </a:pPr>
            <a:r>
              <a:rPr lang="pl-PL" dirty="0" smtClean="0"/>
              <a:t>Czas stażu</a:t>
            </a:r>
          </a:p>
          <a:p>
            <a:pPr>
              <a:buFontTx/>
              <a:buChar char="-"/>
            </a:pPr>
            <a:r>
              <a:rPr lang="pl-PL" dirty="0" smtClean="0"/>
              <a:t>Staż wykonany/zaplanowany </a:t>
            </a:r>
          </a:p>
          <a:p>
            <a:pPr>
              <a:buFontTx/>
              <a:buChar char="-"/>
            </a:pPr>
            <a:endParaRPr lang="pl-PL" dirty="0"/>
          </a:p>
          <a:p>
            <a:r>
              <a:rPr lang="pl-PL" dirty="0" smtClean="0"/>
              <a:t>Zagraniczne: </a:t>
            </a:r>
          </a:p>
          <a:p>
            <a:pPr>
              <a:buFontTx/>
              <a:buChar char="-"/>
            </a:pPr>
            <a:r>
              <a:rPr lang="pl-PL" dirty="0" smtClean="0"/>
              <a:t>Miejsce stażu</a:t>
            </a:r>
          </a:p>
          <a:p>
            <a:pPr>
              <a:buFontTx/>
              <a:buChar char="-"/>
            </a:pPr>
            <a:r>
              <a:rPr lang="pl-PL" dirty="0"/>
              <a:t>C</a:t>
            </a:r>
            <a:r>
              <a:rPr lang="pl-PL" dirty="0" smtClean="0"/>
              <a:t>zas stażu</a:t>
            </a:r>
          </a:p>
          <a:p>
            <a:pPr marL="0" indent="0">
              <a:buNone/>
            </a:pPr>
            <a:r>
              <a:rPr lang="pl-PL" dirty="0" smtClean="0"/>
              <a:t>- Staż wykonany/zaplanowany</a:t>
            </a:r>
          </a:p>
          <a:p>
            <a:pPr>
              <a:buFontTx/>
              <a:buChar char="-"/>
            </a:pPr>
            <a:endParaRPr lang="pl-PL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4665" y="140477"/>
            <a:ext cx="2981741" cy="58110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177129" y="759898"/>
            <a:ext cx="2504125" cy="3624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Szkoła Doktorska</a:t>
            </a:r>
            <a:endParaRPr lang="pl-PL" dirty="0"/>
          </a:p>
        </p:txBody>
      </p:sp>
      <p:sp>
        <p:nvSpPr>
          <p:cNvPr id="6" name="Title 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758031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1800" b="1" dirty="0" smtClean="0"/>
              <a:t>SZCZEGÓŁOWA OCENA POSTĘPU W REALIZACJI INDYWIDUALNEGO PLANU BADAWCZEGO</a:t>
            </a:r>
            <a:r>
              <a:rPr lang="pl-PL" sz="1800" dirty="0" smtClean="0"/>
              <a:t/>
            </a:r>
            <a:br>
              <a:rPr lang="pl-PL" sz="1800" dirty="0" smtClean="0"/>
            </a:br>
            <a:endParaRPr lang="pl-PL" sz="1800" dirty="0" smtClean="0"/>
          </a:p>
          <a:p>
            <a:r>
              <a:rPr lang="pl-PL" sz="1800" dirty="0" smtClean="0"/>
              <a:t>5. Staże</a:t>
            </a: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3243677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436</Words>
  <Application>Microsoft Office PowerPoint</Application>
  <PresentationFormat>Widescreen</PresentationFormat>
  <Paragraphs>104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Tytuł projektu </vt:lpstr>
      <vt:lpstr>GŁÓWNE HIPOTEZY I TEZY BADAWCZE </vt:lpstr>
      <vt:lpstr>MATERIAŁ I METODY </vt:lpstr>
      <vt:lpstr>WYKONANIE PROJEKTU</vt:lpstr>
      <vt:lpstr>ANALIZA STATYSTYCZNA</vt:lpstr>
      <vt:lpstr>SZCZEGÓŁOWA OCENA POSTĘPU W REALIZACJI INDYWIDUALNEGO PLANU BADAWCZEGO  1. Publikacje naukowe</vt:lpstr>
      <vt:lpstr>SZCZEGÓŁOWA OCENA POSTĘPU W REALIZACJI INDYWIDUALNEGO PLANU BADAWCZEGO  2. Wystąpienia na konferencjach</vt:lpstr>
      <vt:lpstr>PowerPoint Presentation</vt:lpstr>
      <vt:lpstr>SZCZEGÓŁOWA OCENA POSTĘPU W REALIZACJI INDYWIDUALNEGO PLANU BADAWCZEGO  5. Staże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Tytuł projektu </dc:title>
  <dc:creator>Agata</dc:creator>
  <cp:lastModifiedBy>Agata</cp:lastModifiedBy>
  <cp:revision>15</cp:revision>
  <dcterms:created xsi:type="dcterms:W3CDTF">2024-10-19T16:08:12Z</dcterms:created>
  <dcterms:modified xsi:type="dcterms:W3CDTF">2024-10-29T19:11:04Z</dcterms:modified>
</cp:coreProperties>
</file>