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stęp" id="{3CA3A888-DD77-4AE6-AF9D-78378968A1A5}">
          <p14:sldIdLst>
            <p14:sldId id="256"/>
            <p14:sldId id="257"/>
          </p14:sldIdLst>
        </p14:section>
        <p14:section name="Zawartość merytoryczna" id="{98BE5016-CDE2-4D2E-ACB7-0AC54469A9FE}">
          <p14:sldIdLst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  <p14:section name="Zakończenie" id="{7A2F5840-BB37-42B2-A45A-4BBEAB876F63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in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79407" autoAdjust="0"/>
  </p:normalViewPr>
  <p:slideViewPr>
    <p:cSldViewPr snapToGrid="0">
      <p:cViewPr varScale="1">
        <p:scale>
          <a:sx n="122" d="100"/>
          <a:sy n="122" d="100"/>
        </p:scale>
        <p:origin x="38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7" d="100"/>
          <a:sy n="117" d="100"/>
        </p:scale>
        <p:origin x="77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2F099F7-98B8-48AF-A4D7-1D66B7A782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9F0295F-07EB-4E67-95ED-AD780DED4D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96AA59F-D7A6-41A1-9303-87E7DB5FEF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F4214-3F81-41B9-8F77-2E13D9D9547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889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7C2E71FF-D6BA-4C41-8F38-C2CCC9868F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DA07D35-20FC-4EF0-88D6-8467AA8F3F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01B44-E006-433A-B496-534DC49CB1BA}" type="datetimeFigureOut">
              <a:rPr lang="pl-PL" smtClean="0"/>
              <a:t>22.09.2025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261C87AC-5482-48EC-85B7-C787BC7AE3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AABE935D-DB2C-40A3-98A6-4584E720A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9CC48DE-C71D-4D0A-8601-48BD7751660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F7512A8-E3FE-4035-8B9B-97E05FB1C9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7DE19-ADBC-4980-982B-2DB7EFA0947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574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>
            <a:extLst>
              <a:ext uri="{FF2B5EF4-FFF2-40B4-BE49-F238E27FC236}">
                <a16:creationId xmlns:a16="http://schemas.microsoft.com/office/drawing/2014/main" id="{C07E4B9D-8B9C-41E6-B56C-D735DC97EAA6}"/>
              </a:ext>
            </a:extLst>
          </p:cNvPr>
          <p:cNvSpPr/>
          <p:nvPr userDrawn="1"/>
        </p:nvSpPr>
        <p:spPr>
          <a:xfrm>
            <a:off x="0" y="0"/>
            <a:ext cx="1431235" cy="6858000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D9A6FD5D-9267-4828-ADEC-A00BDECCE8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812" y="255002"/>
            <a:ext cx="3916350" cy="1063724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805DC103-0511-48D3-BCC8-A913B472B931}"/>
              </a:ext>
            </a:extLst>
          </p:cNvPr>
          <p:cNvSpPr txBox="1"/>
          <p:nvPr userDrawn="1"/>
        </p:nvSpPr>
        <p:spPr>
          <a:xfrm>
            <a:off x="1817441" y="1655206"/>
            <a:ext cx="15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spc="3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PRZEDMIOT: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D7EA2A9B-2E29-440E-A572-521BD86E3C82}"/>
              </a:ext>
            </a:extLst>
          </p:cNvPr>
          <p:cNvSpPr txBox="1"/>
          <p:nvPr userDrawn="1"/>
        </p:nvSpPr>
        <p:spPr>
          <a:xfrm>
            <a:off x="1817441" y="4042714"/>
            <a:ext cx="2484000" cy="288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ROK AKADEMICKI I SEMESTR: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BD8D158E-1361-4BA7-9F7F-EAA66C667530}"/>
              </a:ext>
            </a:extLst>
          </p:cNvPr>
          <p:cNvSpPr txBox="1"/>
          <p:nvPr userDrawn="1"/>
        </p:nvSpPr>
        <p:spPr>
          <a:xfrm>
            <a:off x="7495592" y="6495276"/>
            <a:ext cx="42895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lang="pl-PL" sz="1000" dirty="0"/>
              <a:t>Copyright </a:t>
            </a:r>
            <a:r>
              <a:rPr lang="pl-PL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© by Uniwersytet Medyczny im. Piastów Śląskich we Wrocławiu</a:t>
            </a:r>
            <a:endParaRPr lang="pl-PL" sz="1000" dirty="0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9FB2FBDC-5209-4A9D-A65E-9456D63A4A93}"/>
              </a:ext>
            </a:extLst>
          </p:cNvPr>
          <p:cNvSpPr txBox="1"/>
          <p:nvPr userDrawn="1"/>
        </p:nvSpPr>
        <p:spPr>
          <a:xfrm>
            <a:off x="1817441" y="2739367"/>
            <a:ext cx="10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600" spc="30" baseline="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TEMAT:</a:t>
            </a: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803BFC6-5E98-466A-B15D-AC7EB4B7F8BC}"/>
              </a:ext>
            </a:extLst>
          </p:cNvPr>
          <p:cNvSpPr txBox="1"/>
          <p:nvPr userDrawn="1"/>
        </p:nvSpPr>
        <p:spPr>
          <a:xfrm>
            <a:off x="1817441" y="5296325"/>
            <a:ext cx="2448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POZIOM I FORMA STUDIÓW</a:t>
            </a:r>
            <a:r>
              <a:rPr lang="pl-PL" sz="1200" spc="30" dirty="0"/>
              <a:t>:</a:t>
            </a:r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6E328FBA-F978-4388-9B11-02611FEBAFA6}"/>
              </a:ext>
            </a:extLst>
          </p:cNvPr>
          <p:cNvSpPr txBox="1"/>
          <p:nvPr userDrawn="1"/>
        </p:nvSpPr>
        <p:spPr>
          <a:xfrm>
            <a:off x="1817441" y="5652462"/>
            <a:ext cx="1440000" cy="288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ROK STUDIÓW: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27C68FD7-D8B3-4E6E-9B54-EE92FDC385FC}"/>
              </a:ext>
            </a:extLst>
          </p:cNvPr>
          <p:cNvSpPr txBox="1"/>
          <p:nvPr userDrawn="1"/>
        </p:nvSpPr>
        <p:spPr>
          <a:xfrm>
            <a:off x="1817441" y="6012783"/>
            <a:ext cx="2700000" cy="288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OSOBA PROWADZĄCA ZAJĘCIA: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3593A29A-8EBB-47A8-8D4C-1E9E7FD74A8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93443" y="1655206"/>
            <a:ext cx="8491719" cy="97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lvl="0"/>
            <a:r>
              <a:rPr lang="pl-PL" dirty="0"/>
              <a:t>Kliknij, aby wpisać nazwę przedmiotu</a:t>
            </a:r>
          </a:p>
        </p:txBody>
      </p:sp>
      <p:sp>
        <p:nvSpPr>
          <p:cNvPr id="17" name="Symbol zastępczy tekstu 5">
            <a:extLst>
              <a:ext uri="{FF2B5EF4-FFF2-40B4-BE49-F238E27FC236}">
                <a16:creationId xmlns:a16="http://schemas.microsoft.com/office/drawing/2014/main" id="{8549DE0B-4FA1-4129-9831-75236FF7ED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89442" y="2739367"/>
            <a:ext cx="8995720" cy="97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lvl="0"/>
            <a:r>
              <a:rPr lang="pl-PL" dirty="0"/>
              <a:t>Kliknij, aby wpisać temat zajęć</a:t>
            </a:r>
          </a:p>
        </p:txBody>
      </p:sp>
      <p:sp>
        <p:nvSpPr>
          <p:cNvPr id="18" name="Symbol zastępczy tekstu 5">
            <a:extLst>
              <a:ext uri="{FF2B5EF4-FFF2-40B4-BE49-F238E27FC236}">
                <a16:creationId xmlns:a16="http://schemas.microsoft.com/office/drawing/2014/main" id="{D1499A67-6367-4394-80BC-BE30CF4F54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29441" y="4042714"/>
            <a:ext cx="7555721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bieżący rok akademicki i semestr (w formacie: 2025/2026, zimowy)</a:t>
            </a:r>
          </a:p>
        </p:txBody>
      </p:sp>
      <p:sp>
        <p:nvSpPr>
          <p:cNvPr id="20" name="Symbol zastępczy tekstu 5">
            <a:extLst>
              <a:ext uri="{FF2B5EF4-FFF2-40B4-BE49-F238E27FC236}">
                <a16:creationId xmlns:a16="http://schemas.microsoft.com/office/drawing/2014/main" id="{D1486AC3-7FB9-4AE5-B1A8-05DBC81DF7A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817443" y="4566791"/>
            <a:ext cx="9967719" cy="288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600" b="1"/>
            </a:lvl1pPr>
          </a:lstStyle>
          <a:p>
            <a:pPr lvl="0"/>
            <a:r>
              <a:rPr lang="pl-PL" dirty="0"/>
              <a:t>Kliknij, aby wpisać pełną nazwę wydziału lub filii</a:t>
            </a:r>
          </a:p>
        </p:txBody>
      </p:sp>
      <p:sp>
        <p:nvSpPr>
          <p:cNvPr id="26" name="Symbol zastępczy tekstu 5">
            <a:extLst>
              <a:ext uri="{FF2B5EF4-FFF2-40B4-BE49-F238E27FC236}">
                <a16:creationId xmlns:a16="http://schemas.microsoft.com/office/drawing/2014/main" id="{D2A18D51-B123-410F-99A4-AA3290C36A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93441" y="5290824"/>
            <a:ext cx="7591721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poziom (I stopnia, II stopnia, jednolite magisterskie) i formę (stacjonarne, niestacjonarne)</a:t>
            </a:r>
          </a:p>
        </p:txBody>
      </p:sp>
      <p:sp>
        <p:nvSpPr>
          <p:cNvPr id="27" name="Symbol zastępczy tekstu 5">
            <a:extLst>
              <a:ext uri="{FF2B5EF4-FFF2-40B4-BE49-F238E27FC236}">
                <a16:creationId xmlns:a16="http://schemas.microsoft.com/office/drawing/2014/main" id="{C66CCCB3-C74F-42EA-8345-F65B09B49C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5442" y="5652462"/>
            <a:ext cx="8599720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rok studiów</a:t>
            </a:r>
          </a:p>
        </p:txBody>
      </p:sp>
      <p:sp>
        <p:nvSpPr>
          <p:cNvPr id="28" name="Symbol zastępczy tekstu 5">
            <a:extLst>
              <a:ext uri="{FF2B5EF4-FFF2-40B4-BE49-F238E27FC236}">
                <a16:creationId xmlns:a16="http://schemas.microsoft.com/office/drawing/2014/main" id="{3DDDE62A-8020-4C2D-9C47-97E974917B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45443" y="6012783"/>
            <a:ext cx="7339719" cy="288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swoje dane (tytuł/stopień, imię i nazwisko, stanowisko)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E2785DD-E0B1-4A08-AB89-C257A12E7841}"/>
              </a:ext>
            </a:extLst>
          </p:cNvPr>
          <p:cNvSpPr txBox="1"/>
          <p:nvPr userDrawn="1"/>
        </p:nvSpPr>
        <p:spPr>
          <a:xfrm>
            <a:off x="1817441" y="4931979"/>
            <a:ext cx="1080000" cy="288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pl-PL" sz="1200" spc="3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KIERUNEK:</a:t>
            </a:r>
            <a:endParaRPr lang="pl-PL" sz="1200" spc="30" dirty="0"/>
          </a:p>
        </p:txBody>
      </p:sp>
      <p:sp>
        <p:nvSpPr>
          <p:cNvPr id="29" name="Symbol zastępczy tekstu 5">
            <a:extLst>
              <a:ext uri="{FF2B5EF4-FFF2-40B4-BE49-F238E27FC236}">
                <a16:creationId xmlns:a16="http://schemas.microsoft.com/office/drawing/2014/main" id="{E6794738-2035-4B9C-8C9F-2579FBF2971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25441" y="4931979"/>
            <a:ext cx="8959721" cy="2880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1200"/>
            </a:lvl1pPr>
          </a:lstStyle>
          <a:p>
            <a:pPr lvl="0"/>
            <a:r>
              <a:rPr lang="pl-PL" dirty="0"/>
              <a:t>Kliknij, aby wpisać kierunek</a:t>
            </a:r>
          </a:p>
        </p:txBody>
      </p:sp>
    </p:spTree>
    <p:extLst>
      <p:ext uri="{BB962C8B-B14F-4D97-AF65-F5344CB8AC3E}">
        <p14:creationId xmlns:p14="http://schemas.microsoft.com/office/powerpoint/2010/main" val="414430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74F067E-A74F-43AB-AE96-657644041F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812" y="255002"/>
            <a:ext cx="3916350" cy="1063724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8D0C68AE-2D5B-4779-AD9C-C060C9A0D00A}"/>
              </a:ext>
            </a:extLst>
          </p:cNvPr>
          <p:cNvSpPr txBox="1"/>
          <p:nvPr userDrawn="1"/>
        </p:nvSpPr>
        <p:spPr>
          <a:xfrm>
            <a:off x="3010677" y="2554815"/>
            <a:ext cx="7595664" cy="1334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0" i="0" u="none" strike="noStrike" baseline="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Dziękuję za uwagę!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pl-PL" sz="1700" b="0" i="0" u="none" strike="noStrike" baseline="0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celu uzyskania szczegółowych informacji na temat prezentowanych treści</a:t>
            </a:r>
            <a:br>
              <a:rPr lang="pl-PL" sz="1700" b="0" i="0" u="none" strike="noStrike" baseline="0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pl-PL" sz="1700" b="0" i="0" u="none" strike="noStrike" baseline="0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proszę o przesłanie wiadomości na adres e-mailowy: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71A21AD-A911-4732-9A99-33D32F6D6EC2}"/>
              </a:ext>
            </a:extLst>
          </p:cNvPr>
          <p:cNvSpPr txBox="1"/>
          <p:nvPr userDrawn="1"/>
        </p:nvSpPr>
        <p:spPr>
          <a:xfrm>
            <a:off x="2309870" y="5408171"/>
            <a:ext cx="8997278" cy="886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Niniejsze materiały edukacyjne są chronione zgodnie z Ustawą z dnia 4 lutego 1994 r. o prawie autorskim i prawach pokrewnych.</a:t>
            </a:r>
          </a:p>
          <a:p>
            <a:pPr algn="ctr">
              <a:lnSpc>
                <a:spcPct val="150000"/>
              </a:lnSpc>
            </a:pP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Ich rozpowszechnianie i użytek inny niż do celów edukacyjnych studentów Uniwersytetu Medycznego </a:t>
            </a:r>
            <a:b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</a:br>
            <a:r>
              <a:rPr lang="pl-PL" sz="1200" b="0" i="0" u="none" strike="noStrike" baseline="0" dirty="0">
                <a:solidFill>
                  <a:schemeClr val="tx1"/>
                </a:solidFill>
                <a:latin typeface="Lato Semibold" panose="020F0502020204030203" pitchFamily="34" charset="0"/>
                <a:ea typeface="Lato Semibold" panose="020F0502020204030203" pitchFamily="34" charset="0"/>
                <a:cs typeface="Lato Semibold" panose="020F0502020204030203" pitchFamily="34" charset="0"/>
              </a:rPr>
              <a:t>im. Piastów Śląskich we Wrocławiu jest zabroniony.</a:t>
            </a:r>
            <a:endParaRPr lang="pl-PL" sz="1200" dirty="0">
              <a:solidFill>
                <a:schemeClr val="tx1"/>
              </a:solidFill>
              <a:latin typeface="Lato Semibold" panose="020F0502020204030203" pitchFamily="34" charset="0"/>
              <a:ea typeface="Lato Semibold" panose="020F0502020204030203" pitchFamily="34" charset="0"/>
              <a:cs typeface="Lato Semibold" panose="020F0502020204030203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337A967-15DC-4D96-9C2F-B4B0D1CCD9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09870" y="4208339"/>
            <a:ext cx="8997278" cy="466725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pl-PL" dirty="0"/>
              <a:t>Kliknij, aby dodać swój adres e-mailowy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83DECB0B-69E2-48F0-B8EA-58E0116244D9}"/>
              </a:ext>
            </a:extLst>
          </p:cNvPr>
          <p:cNvSpPr/>
          <p:nvPr userDrawn="1"/>
        </p:nvSpPr>
        <p:spPr>
          <a:xfrm>
            <a:off x="0" y="0"/>
            <a:ext cx="1431235" cy="6858000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635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is zagadnie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97F0BD45-B02E-4A81-B19D-75E9550799C4}"/>
              </a:ext>
            </a:extLst>
          </p:cNvPr>
          <p:cNvSpPr txBox="1"/>
          <p:nvPr userDrawn="1"/>
        </p:nvSpPr>
        <p:spPr>
          <a:xfrm>
            <a:off x="334800" y="584745"/>
            <a:ext cx="11520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72AE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SPIS ZAGADNIEŃ</a:t>
            </a:r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F10AE6AD-6A0E-4C50-93E6-0648CA132780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0DA1E26C-5494-4A01-980B-8C040CEA4B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3" name="Symbol zastępczy numeru slajdu 6">
            <a:extLst>
              <a:ext uri="{FF2B5EF4-FFF2-40B4-BE49-F238E27FC236}">
                <a16:creationId xmlns:a16="http://schemas.microsoft.com/office/drawing/2014/main" id="{427703EB-59C6-4711-A9A7-43EBCB13DAA0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0" name="Symbol zastępczy tekstu 19">
            <a:extLst>
              <a:ext uri="{FF2B5EF4-FFF2-40B4-BE49-F238E27FC236}">
                <a16:creationId xmlns:a16="http://schemas.microsoft.com/office/drawing/2014/main" id="{B8CEA112-1E05-4D48-9B3C-78D23B3F0F6E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34963" y="1333500"/>
            <a:ext cx="11520487" cy="4751388"/>
          </a:xfrm>
        </p:spPr>
        <p:txBody>
          <a:bodyPr>
            <a:normAutofit/>
          </a:bodyPr>
          <a:lstStyle>
            <a:lvl1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spis zagadnień omawianych na zajęciach</a:t>
            </a:r>
          </a:p>
        </p:txBody>
      </p:sp>
    </p:spTree>
    <p:extLst>
      <p:ext uri="{BB962C8B-B14F-4D97-AF65-F5344CB8AC3E}">
        <p14:creationId xmlns:p14="http://schemas.microsoft.com/office/powerpoint/2010/main" val="20221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6000" y="1333040"/>
            <a:ext cx="11520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DD99DCE4-3763-462A-9125-42EB66D8AAFE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7" name="Grafika 16">
            <a:extLst>
              <a:ext uri="{FF2B5EF4-FFF2-40B4-BE49-F238E27FC236}">
                <a16:creationId xmlns:a16="http://schemas.microsoft.com/office/drawing/2014/main" id="{204AC776-DBB3-432B-87C6-5893E40A8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8" name="Symbol zastępczy numeru slajdu 6">
            <a:extLst>
              <a:ext uri="{FF2B5EF4-FFF2-40B4-BE49-F238E27FC236}">
                <a16:creationId xmlns:a16="http://schemas.microsoft.com/office/drawing/2014/main" id="{82BA1A89-65BF-4A39-94A1-DA4A985CC5F6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Tytuł 3">
            <a:extLst>
              <a:ext uri="{FF2B5EF4-FFF2-40B4-BE49-F238E27FC236}">
                <a16:creationId xmlns:a16="http://schemas.microsoft.com/office/drawing/2014/main" id="{7CD8D591-45F3-45F2-89CB-491ABF0D8C36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" name="Symbol zastępczy tekstu 5">
            <a:extLst>
              <a:ext uri="{FF2B5EF4-FFF2-40B4-BE49-F238E27FC236}">
                <a16:creationId xmlns:a16="http://schemas.microsoft.com/office/drawing/2014/main" id="{A720D917-3BCF-6978-35C6-1DD6B7B7B5B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01576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6000" y="133304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DD99DCE4-3763-462A-9125-42EB66D8AAFE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7" name="Grafika 16">
            <a:extLst>
              <a:ext uri="{FF2B5EF4-FFF2-40B4-BE49-F238E27FC236}">
                <a16:creationId xmlns:a16="http://schemas.microsoft.com/office/drawing/2014/main" id="{204AC776-DBB3-432B-87C6-5893E40A8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8" name="Symbol zastępczy numeru slajdu 6">
            <a:extLst>
              <a:ext uri="{FF2B5EF4-FFF2-40B4-BE49-F238E27FC236}">
                <a16:creationId xmlns:a16="http://schemas.microsoft.com/office/drawing/2014/main" id="{82BA1A89-65BF-4A39-94A1-DA4A985CC5F6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Tytuł 3">
            <a:extLst>
              <a:ext uri="{FF2B5EF4-FFF2-40B4-BE49-F238E27FC236}">
                <a16:creationId xmlns:a16="http://schemas.microsoft.com/office/drawing/2014/main" id="{7CD8D591-45F3-45F2-89CB-491ABF0D8C36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0" name="Symbol zastępczy tekstu 12">
            <a:extLst>
              <a:ext uri="{FF2B5EF4-FFF2-40B4-BE49-F238E27FC236}">
                <a16:creationId xmlns:a16="http://schemas.microsoft.com/office/drawing/2014/main" id="{D3B1461B-020E-4DD1-9193-FCD8611F45A0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204002" y="133304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4" name="Symbol zastępczy tekstu 5">
            <a:extLst>
              <a:ext uri="{FF2B5EF4-FFF2-40B4-BE49-F238E27FC236}">
                <a16:creationId xmlns:a16="http://schemas.microsoft.com/office/drawing/2014/main" id="{7A5368B2-4AF1-B679-2C5D-60092E4B2C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58483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 i obiektem (Układ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zawartości 4">
            <a:extLst>
              <a:ext uri="{FF2B5EF4-FFF2-40B4-BE49-F238E27FC236}">
                <a16:creationId xmlns:a16="http://schemas.microsoft.com/office/drawing/2014/main" id="{EB5BD60F-FD3A-44C5-8E48-1BF37A1C361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96717" y="334800"/>
            <a:ext cx="5660483" cy="4841796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799" y="133200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829D6ECB-6FC6-4E19-BB75-CBAC4DF52C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5201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1" name="Symbol zastępczy tekstu 5">
            <a:extLst>
              <a:ext uri="{FF2B5EF4-FFF2-40B4-BE49-F238E27FC236}">
                <a16:creationId xmlns:a16="http://schemas.microsoft.com/office/drawing/2014/main" id="{91188577-F2DC-440B-9B9F-11C1393237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5201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7054B5CD-B457-4A84-81C0-FACD69940A23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9" name="Grafika 18">
            <a:extLst>
              <a:ext uri="{FF2B5EF4-FFF2-40B4-BE49-F238E27FC236}">
                <a16:creationId xmlns:a16="http://schemas.microsoft.com/office/drawing/2014/main" id="{3897632B-B693-4347-A64B-7E584D86CB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20" name="Symbol zastępczy numeru slajdu 6">
            <a:extLst>
              <a:ext uri="{FF2B5EF4-FFF2-40B4-BE49-F238E27FC236}">
                <a16:creationId xmlns:a16="http://schemas.microsoft.com/office/drawing/2014/main" id="{B4FC6211-4E3B-4749-AEA4-46FB0852739B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Tytuł 3">
            <a:extLst>
              <a:ext uri="{FF2B5EF4-FFF2-40B4-BE49-F238E27FC236}">
                <a16:creationId xmlns:a16="http://schemas.microsoft.com/office/drawing/2014/main" id="{FF240F56-7294-4EEF-BE1B-6BBCAD2128C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4800" y="334800"/>
            <a:ext cx="5652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48CB64E3-02E0-6CFE-92C0-B67053366B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52408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 i obiektem (Układ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57DE8FA2-CE4E-4EB2-A132-20B60A53F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799" y="1332000"/>
            <a:ext cx="5652000" cy="4752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7054B5CD-B457-4A84-81C0-FACD69940A23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9" name="Grafika 18">
            <a:extLst>
              <a:ext uri="{FF2B5EF4-FFF2-40B4-BE49-F238E27FC236}">
                <a16:creationId xmlns:a16="http://schemas.microsoft.com/office/drawing/2014/main" id="{3897632B-B693-4347-A64B-7E584D86CB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20" name="Symbol zastępczy numeru slajdu 6">
            <a:extLst>
              <a:ext uri="{FF2B5EF4-FFF2-40B4-BE49-F238E27FC236}">
                <a16:creationId xmlns:a16="http://schemas.microsoft.com/office/drawing/2014/main" id="{B4FC6211-4E3B-4749-AEA4-46FB0852739B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Tytuł 3">
            <a:extLst>
              <a:ext uri="{FF2B5EF4-FFF2-40B4-BE49-F238E27FC236}">
                <a16:creationId xmlns:a16="http://schemas.microsoft.com/office/drawing/2014/main" id="{FF240F56-7294-4EEF-BE1B-6BBCAD2128C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4799" y="334800"/>
            <a:ext cx="11522402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2" name="Symbol zastępczy zawartości 4">
            <a:extLst>
              <a:ext uri="{FF2B5EF4-FFF2-40B4-BE49-F238E27FC236}">
                <a16:creationId xmlns:a16="http://schemas.microsoft.com/office/drawing/2014/main" id="{95D92909-8F73-4284-A1A5-FAB6220F9F9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96717" y="1332000"/>
            <a:ext cx="5660483" cy="3844596"/>
          </a:xfrm>
        </p:spPr>
        <p:txBody>
          <a:bodyPr>
            <a:normAutofit/>
          </a:bodyPr>
          <a:lstStyle>
            <a:lvl1pPr algn="ctr">
              <a:lnSpc>
                <a:spcPct val="15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23" name="Symbol zastępczy tekstu 5">
            <a:extLst>
              <a:ext uri="{FF2B5EF4-FFF2-40B4-BE49-F238E27FC236}">
                <a16:creationId xmlns:a16="http://schemas.microsoft.com/office/drawing/2014/main" id="{633F7554-17C9-4B52-AD5E-AD3D36EA655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5201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24" name="Symbol zastępczy tekstu 5">
            <a:extLst>
              <a:ext uri="{FF2B5EF4-FFF2-40B4-BE49-F238E27FC236}">
                <a16:creationId xmlns:a16="http://schemas.microsoft.com/office/drawing/2014/main" id="{03AC04A5-1768-4595-9A25-A314E01842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5201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ED16F8DE-170C-E46E-ACD3-51FE93DA24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1073" y="6241808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85838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tekstem i obiektem (Układ 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13">
            <a:extLst>
              <a:ext uri="{FF2B5EF4-FFF2-40B4-BE49-F238E27FC236}">
                <a16:creationId xmlns:a16="http://schemas.microsoft.com/office/drawing/2014/main" id="{31784618-72B8-4792-8FAF-FD1FBD1636A3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5" name="Grafika 14">
            <a:extLst>
              <a:ext uri="{FF2B5EF4-FFF2-40B4-BE49-F238E27FC236}">
                <a16:creationId xmlns:a16="http://schemas.microsoft.com/office/drawing/2014/main" id="{6CB738FC-0785-47B7-8037-D0C4563F92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6" name="Symbol zastępczy numeru slajdu 6">
            <a:extLst>
              <a:ext uri="{FF2B5EF4-FFF2-40B4-BE49-F238E27FC236}">
                <a16:creationId xmlns:a16="http://schemas.microsoft.com/office/drawing/2014/main" id="{31440B4D-507D-479C-85B2-04623EE9E869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Tytuł 3">
            <a:extLst>
              <a:ext uri="{FF2B5EF4-FFF2-40B4-BE49-F238E27FC236}">
                <a16:creationId xmlns:a16="http://schemas.microsoft.com/office/drawing/2014/main" id="{01BB3C25-475D-4829-B845-6649B6ED3890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21" name="Symbol zastępczy tekstu 12">
            <a:extLst>
              <a:ext uri="{FF2B5EF4-FFF2-40B4-BE49-F238E27FC236}">
                <a16:creationId xmlns:a16="http://schemas.microsoft.com/office/drawing/2014/main" id="{70A1374E-A681-44AE-A912-4F840DB220C4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36000" y="1333040"/>
            <a:ext cx="11520000" cy="1314744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tekst</a:t>
            </a:r>
          </a:p>
        </p:txBody>
      </p:sp>
      <p:sp>
        <p:nvSpPr>
          <p:cNvPr id="24" name="Symbol zastępczy zawartości 4">
            <a:extLst>
              <a:ext uri="{FF2B5EF4-FFF2-40B4-BE49-F238E27FC236}">
                <a16:creationId xmlns:a16="http://schemas.microsoft.com/office/drawing/2014/main" id="{E58E87DC-5845-4BA1-BE9D-091EB912CC9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4797" y="2741750"/>
            <a:ext cx="11530887" cy="25778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25" name="Symbol zastępczy tekstu 5">
            <a:extLst>
              <a:ext uri="{FF2B5EF4-FFF2-40B4-BE49-F238E27FC236}">
                <a16:creationId xmlns:a16="http://schemas.microsoft.com/office/drawing/2014/main" id="{95FF5D9E-88C7-4FBF-A4C6-3131151748B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4797" y="5413800"/>
            <a:ext cx="11522404" cy="324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26" name="Symbol zastępczy tekstu 5">
            <a:extLst>
              <a:ext uri="{FF2B5EF4-FFF2-40B4-BE49-F238E27FC236}">
                <a16:creationId xmlns:a16="http://schemas.microsoft.com/office/drawing/2014/main" id="{A032E851-5384-4C56-B597-CEA8F370171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797" y="5832000"/>
            <a:ext cx="11522404" cy="252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044B3DE3-37D3-7BAE-134A-FB9A10192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401701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obiek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247723B-01CA-4203-BA4A-BB3B4846E1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B78981E5-A663-4CC7-93DB-224F10BC8DD4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B3B48521-BBE5-46FE-A709-16982725AE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15" name="Symbol zastępczy numeru slajdu 6">
            <a:extLst>
              <a:ext uri="{FF2B5EF4-FFF2-40B4-BE49-F238E27FC236}">
                <a16:creationId xmlns:a16="http://schemas.microsoft.com/office/drawing/2014/main" id="{1070124E-4F73-4DE8-8988-9CB49CAEE14C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Symbol zastępczy zawartości 4">
            <a:extLst>
              <a:ext uri="{FF2B5EF4-FFF2-40B4-BE49-F238E27FC236}">
                <a16:creationId xmlns:a16="http://schemas.microsoft.com/office/drawing/2014/main" id="{EFDFD34B-C601-4EBF-BF46-16C1A3E9006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4797" y="1329000"/>
            <a:ext cx="11530887" cy="39906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0" name="Symbol zastępczy tekstu 5">
            <a:extLst>
              <a:ext uri="{FF2B5EF4-FFF2-40B4-BE49-F238E27FC236}">
                <a16:creationId xmlns:a16="http://schemas.microsoft.com/office/drawing/2014/main" id="{5A92EB10-BD28-4293-98DC-23C2720DE4B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4797" y="5413800"/>
            <a:ext cx="11522404" cy="324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2" name="Symbol zastępczy tekstu 5">
            <a:extLst>
              <a:ext uri="{FF2B5EF4-FFF2-40B4-BE49-F238E27FC236}">
                <a16:creationId xmlns:a16="http://schemas.microsoft.com/office/drawing/2014/main" id="{84750200-4D58-4633-95FD-DAB9325995B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797" y="5832000"/>
            <a:ext cx="11522404" cy="252000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FB483E53-7747-DA6B-0396-C1B6D96BDF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360849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obiekt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19">
            <a:extLst>
              <a:ext uri="{FF2B5EF4-FFF2-40B4-BE49-F238E27FC236}">
                <a16:creationId xmlns:a16="http://schemas.microsoft.com/office/drawing/2014/main" id="{4F927B1F-3A7B-4207-8479-1B8A4FCBCDDD}"/>
              </a:ext>
            </a:extLst>
          </p:cNvPr>
          <p:cNvSpPr/>
          <p:nvPr userDrawn="1"/>
        </p:nvSpPr>
        <p:spPr>
          <a:xfrm>
            <a:off x="0" y="6187698"/>
            <a:ext cx="12192000" cy="684221"/>
          </a:xfrm>
          <a:prstGeom prst="rect">
            <a:avLst/>
          </a:prstGeom>
          <a:solidFill>
            <a:srgbClr val="007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Grafika 20">
            <a:extLst>
              <a:ext uri="{FF2B5EF4-FFF2-40B4-BE49-F238E27FC236}">
                <a16:creationId xmlns:a16="http://schemas.microsoft.com/office/drawing/2014/main" id="{A728F0F8-09DC-43B5-8F5A-38B63DB115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1555" b="20487"/>
          <a:stretch/>
        </p:blipFill>
        <p:spPr>
          <a:xfrm>
            <a:off x="9088341" y="6285938"/>
            <a:ext cx="3003749" cy="471418"/>
          </a:xfrm>
          <a:prstGeom prst="rect">
            <a:avLst/>
          </a:prstGeom>
        </p:spPr>
      </p:pic>
      <p:sp>
        <p:nvSpPr>
          <p:cNvPr id="22" name="Symbol zastępczy numeru slajdu 6">
            <a:extLst>
              <a:ext uri="{FF2B5EF4-FFF2-40B4-BE49-F238E27FC236}">
                <a16:creationId xmlns:a16="http://schemas.microsoft.com/office/drawing/2014/main" id="{B822CC16-8D96-453E-ABDD-12CD7BF3A8F8}"/>
              </a:ext>
            </a:extLst>
          </p:cNvPr>
          <p:cNvSpPr txBox="1">
            <a:spLocks/>
          </p:cNvSpPr>
          <p:nvPr userDrawn="1"/>
        </p:nvSpPr>
        <p:spPr>
          <a:xfrm>
            <a:off x="0" y="6347246"/>
            <a:ext cx="557212" cy="365125"/>
          </a:xfrm>
          <a:prstGeom prst="rect">
            <a:avLst/>
          </a:prstGeom>
        </p:spPr>
        <p:txBody>
          <a:bodyPr anchor="ctr"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3B695DB-F724-4A8E-82D8-6F29402C48ED}" type="slidenum">
              <a:rPr lang="pl-PL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pPr algn="r"/>
              <a:t>‹#›</a:t>
            </a:fld>
            <a:endParaRPr lang="pl-PL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3" name="Tytuł 3">
            <a:extLst>
              <a:ext uri="{FF2B5EF4-FFF2-40B4-BE49-F238E27FC236}">
                <a16:creationId xmlns:a16="http://schemas.microsoft.com/office/drawing/2014/main" id="{AB7A763A-397A-48B7-9B25-309CAAC58D8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36000" y="334800"/>
            <a:ext cx="11520000" cy="900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pl-PL" dirty="0"/>
              <a:t>KLIKNIJ, ABY DODAĆ NAGŁÓWEK SLAJDU</a:t>
            </a:r>
          </a:p>
        </p:txBody>
      </p:sp>
      <p:sp>
        <p:nvSpPr>
          <p:cNvPr id="13" name="Symbol zastępczy zawartości 4">
            <a:extLst>
              <a:ext uri="{FF2B5EF4-FFF2-40B4-BE49-F238E27FC236}">
                <a16:creationId xmlns:a16="http://schemas.microsoft.com/office/drawing/2014/main" id="{C89CFA20-E780-409B-8195-34F5BB64C494}"/>
              </a:ext>
            </a:extLst>
          </p:cNvPr>
          <p:cNvSpPr>
            <a:spLocks noGrp="1"/>
          </p:cNvSpPr>
          <p:nvPr userDrawn="1">
            <p:ph sz="quarter" idx="14" hasCustomPrompt="1"/>
          </p:nvPr>
        </p:nvSpPr>
        <p:spPr>
          <a:xfrm>
            <a:off x="6196717" y="1332000"/>
            <a:ext cx="5660483" cy="3844596"/>
          </a:xfrm>
        </p:spPr>
        <p:txBody>
          <a:bodyPr>
            <a:normAutofit/>
          </a:bodyPr>
          <a:lstStyle>
            <a:lvl1pPr algn="ctr">
              <a:lnSpc>
                <a:spcPct val="15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4" name="Symbol zastępczy tekstu 5">
            <a:extLst>
              <a:ext uri="{FF2B5EF4-FFF2-40B4-BE49-F238E27FC236}">
                <a16:creationId xmlns:a16="http://schemas.microsoft.com/office/drawing/2014/main" id="{5FF921C1-8EB6-4652-BC68-B980A073CE34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205201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5" name="Symbol zastępczy tekstu 5">
            <a:extLst>
              <a:ext uri="{FF2B5EF4-FFF2-40B4-BE49-F238E27FC236}">
                <a16:creationId xmlns:a16="http://schemas.microsoft.com/office/drawing/2014/main" id="{FF31F89C-D26F-418B-ACC5-C47E89AAAC3A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205201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16" name="Symbol zastępczy zawartości 4">
            <a:extLst>
              <a:ext uri="{FF2B5EF4-FFF2-40B4-BE49-F238E27FC236}">
                <a16:creationId xmlns:a16="http://schemas.microsoft.com/office/drawing/2014/main" id="{20BFAD7B-5EED-433F-B359-525DC1648800}"/>
              </a:ext>
            </a:extLst>
          </p:cNvPr>
          <p:cNvSpPr>
            <a:spLocks noGrp="1"/>
          </p:cNvSpPr>
          <p:nvPr userDrawn="1">
            <p:ph sz="quarter" idx="15" hasCustomPrompt="1"/>
          </p:nvPr>
        </p:nvSpPr>
        <p:spPr>
          <a:xfrm>
            <a:off x="334801" y="1332000"/>
            <a:ext cx="5660483" cy="3844596"/>
          </a:xfrm>
        </p:spPr>
        <p:txBody>
          <a:bodyPr>
            <a:normAutofit/>
          </a:bodyPr>
          <a:lstStyle>
            <a:lvl1pPr algn="ctr">
              <a:lnSpc>
                <a:spcPct val="15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Kliknij w ikonę, aby dodać wybrany obiekt (np. tabelę, obraz, film)</a:t>
            </a:r>
          </a:p>
        </p:txBody>
      </p:sp>
      <p:sp>
        <p:nvSpPr>
          <p:cNvPr id="17" name="Symbol zastępczy tekstu 5">
            <a:extLst>
              <a:ext uri="{FF2B5EF4-FFF2-40B4-BE49-F238E27FC236}">
                <a16:creationId xmlns:a16="http://schemas.microsoft.com/office/drawing/2014/main" id="{F6361379-7537-4088-9476-D1EEB888B7C1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343285" y="5252298"/>
            <a:ext cx="5652000" cy="504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podpis obiektu</a:t>
            </a:r>
          </a:p>
        </p:txBody>
      </p:sp>
      <p:sp>
        <p:nvSpPr>
          <p:cNvPr id="18" name="Symbol zastępczy tekstu 5">
            <a:extLst>
              <a:ext uri="{FF2B5EF4-FFF2-40B4-BE49-F238E27FC236}">
                <a16:creationId xmlns:a16="http://schemas.microsoft.com/office/drawing/2014/main" id="{A62DFA2E-38CC-443D-B8AB-1FDEEFC23428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43285" y="5832000"/>
            <a:ext cx="5652000" cy="252000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Kliknij, aby dodać źródło obiektu lub tekst „opracowanie własne”</a:t>
            </a:r>
          </a:p>
        </p:txBody>
      </p:sp>
      <p:sp>
        <p:nvSpPr>
          <p:cNvPr id="3" name="Symbol zastępczy tekstu 5">
            <a:extLst>
              <a:ext uri="{FF2B5EF4-FFF2-40B4-BE49-F238E27FC236}">
                <a16:creationId xmlns:a16="http://schemas.microsoft.com/office/drawing/2014/main" id="{E59829EB-72AE-40A7-925E-91DF43B69C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1073" y="6246000"/>
            <a:ext cx="7920000" cy="57600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Kliknij, aby dodać spis wykorzystanych źródeł do stworzenia tekstu</a:t>
            </a:r>
          </a:p>
        </p:txBody>
      </p:sp>
    </p:spTree>
    <p:extLst>
      <p:ext uri="{BB962C8B-B14F-4D97-AF65-F5344CB8AC3E}">
        <p14:creationId xmlns:p14="http://schemas.microsoft.com/office/powerpoint/2010/main" val="409807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40E4B2A-FA9D-45C9-999D-6522F904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34800"/>
            <a:ext cx="11520000" cy="90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C805EBD-E250-429B-A758-88D54E936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800" y="1332644"/>
            <a:ext cx="11520000" cy="5190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8181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0" r:id="rId3"/>
    <p:sldLayoutId id="2147483674" r:id="rId4"/>
    <p:sldLayoutId id="2147483675" r:id="rId5"/>
    <p:sldLayoutId id="2147483679" r:id="rId6"/>
    <p:sldLayoutId id="2147483676" r:id="rId7"/>
    <p:sldLayoutId id="2147483677" r:id="rId8"/>
    <p:sldLayoutId id="2147483678" r:id="rId9"/>
    <p:sldLayoutId id="214748366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rgbClr val="0072AE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rgbClr val="0072AE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0" indent="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None/>
        <a:defRPr sz="17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9880406F-F652-44A2-989F-01860724B6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42DC834-10D5-476E-B72C-9ED66ED06D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56C112C-7F06-44F6-B22C-327C627854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19C095F-60D8-48F1-B9CD-533EF6DA23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E78477B1-84A3-4AA4-A832-B931D0EBB0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1F01E748-6072-4E50-95DE-6C285788F1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6B66B-5250-4B21-A754-6DFCFAE677F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tekstu 15">
            <a:extLst>
              <a:ext uri="{FF2B5EF4-FFF2-40B4-BE49-F238E27FC236}">
                <a16:creationId xmlns:a16="http://schemas.microsoft.com/office/drawing/2014/main" id="{2DD60841-1FE3-448D-86AA-BEA1B4BF7D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19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C1B24E5E-6E67-4EDA-B982-A5B731A25F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5323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67A141B-1A17-437A-BAF8-6542E18E0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658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D329F01-5B35-E7AF-7D30-B49E586CF5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138FD4C-98C6-74EB-921E-306B9C54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09CE931-5426-FB76-A890-1F2F34F5DA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2064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535FE59-8DF8-CDDC-DD9D-C2206EF392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6BAD825E-B72B-AF5F-5953-C2F9B0DE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F207076C-58B9-4000-61A4-EA7D7E4C02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FC41B948-B486-5A84-3B99-151F566FFD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62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82F3D12-3837-AFDA-E3F4-C1F0C9ABFBE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B267CC0F-7F96-DB6A-47D5-73B81CBE22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C7A96844-194D-4434-97DD-2C436881D6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BDF10C81-9E85-15E4-B1A5-BDC6414A27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83B89C87-2363-3570-440B-BD93CEBE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6A4AD8FF-3248-8424-1AEE-AE3A688DE1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8822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0F8514D3-1A83-D580-9CDB-60BA481DEA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FE755902-B2B5-3482-1C26-9297B2E01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7D46641E-1C42-B807-86D1-ADEC27CBC27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022E02A1-6DD2-1FA4-74D6-7F9623CC94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BB141A69-7E02-B906-BDDF-A355290EA9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76C2775B-9EE0-01B0-2CA8-068C8344E7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68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A3C70D12-B898-D5B6-DC14-AFEF6CC88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FD650DB6-CBF3-DA6D-68B7-A8BF62C09B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23094625-E978-043E-BA80-C4B9B45F8F4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38580A78-899B-93AB-B026-4600164BDCB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0FF1A61-8926-D696-098F-D05AD95B22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ECEC033E-3644-FDBB-7837-C151314102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761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E960963C-0BC1-E9EC-D4DA-6635AD140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AE2696C6-A7CB-4BEC-9394-A885953A3EE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7F478FE7-6700-34C2-7B6D-67332CE344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C5042276-853E-03B2-F75A-DB29B2A2C4A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D4B6B0BE-B0ED-FE37-0C03-D82320B48B4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2880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308E52A9-B812-CA2C-4321-B5A58185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2E7992DA-70D8-A8F3-FA8A-5F3069F8050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1C2AE803-4A5A-6640-961A-ED1A4F2941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79510324-A8C1-DC65-D318-1C2DE80369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32FB0-9BC6-7D82-29B9-615447FBFA6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E1F77063-F37E-C5E5-E629-914A6932B1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98ADD1-0248-479C-4A14-90E47195D0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tekstu 15">
            <a:extLst>
              <a:ext uri="{FF2B5EF4-FFF2-40B4-BE49-F238E27FC236}">
                <a16:creationId xmlns:a16="http://schemas.microsoft.com/office/drawing/2014/main" id="{ED536DA1-4082-FAF4-8603-83AA056FFD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448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E26553313B4F4FBE3E43DA09CB026A" ma:contentTypeVersion="12" ma:contentTypeDescription="Utwórz nowy dokument." ma:contentTypeScope="" ma:versionID="daf2ad6426005eb9bd2ab04c130c46f2">
  <xsd:schema xmlns:xsd="http://www.w3.org/2001/XMLSchema" xmlns:xs="http://www.w3.org/2001/XMLSchema" xmlns:p="http://schemas.microsoft.com/office/2006/metadata/properties" xmlns:ns2="311ead0a-2bc7-4792-86ae-d62c25dbc957" xmlns:ns3="6894fbf4-76a7-4bdd-9373-09719310a095" targetNamespace="http://schemas.microsoft.com/office/2006/metadata/properties" ma:root="true" ma:fieldsID="df000b3da66b4ada35254e2114b6135b" ns2:_="" ns3:_="">
    <xsd:import namespace="311ead0a-2bc7-4792-86ae-d62c25dbc957"/>
    <xsd:import namespace="6894fbf4-76a7-4bdd-9373-09719310a0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ead0a-2bc7-4792-86ae-d62c25dbc9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27453ed3-a536-40ae-9c27-18ff6287d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94fbf4-76a7-4bdd-9373-09719310a0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846c1bd-d138-442a-9ab6-fc5c8bd4e0c9}" ma:internalName="TaxCatchAll" ma:showField="CatchAllData" ma:web="6894fbf4-76a7-4bdd-9373-09719310a0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94fbf4-76a7-4bdd-9373-09719310a095" xsi:nil="true"/>
    <lcf76f155ced4ddcb4097134ff3c332f xmlns="311ead0a-2bc7-4792-86ae-d62c25dbc95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D9B441-2546-46E2-9CD8-73260A55E1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ead0a-2bc7-4792-86ae-d62c25dbc957"/>
    <ds:schemaRef ds:uri="6894fbf4-76a7-4bdd-9373-09719310a0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45F71E-6C35-407C-9539-731A38116876}">
  <ds:schemaRefs>
    <ds:schemaRef ds:uri="6894fbf4-76a7-4bdd-9373-09719310a095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311ead0a-2bc7-4792-86ae-d62c25dbc95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0ABEE20-18D3-4F4C-BAD6-31D459DF17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0</Words>
  <Application>Microsoft Office PowerPoint</Application>
  <PresentationFormat>Panoramiczny</PresentationFormat>
  <Paragraphs>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Lato</vt:lpstr>
      <vt:lpstr>Lato Semibold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Urszula Kotarska</dc:creator>
  <cp:lastModifiedBy>Marta Grabarek</cp:lastModifiedBy>
  <cp:revision>86</cp:revision>
  <dcterms:created xsi:type="dcterms:W3CDTF">2025-07-02T06:09:41Z</dcterms:created>
  <dcterms:modified xsi:type="dcterms:W3CDTF">2025-09-22T07:57:12Z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0x01010021E26553313B4F4FBE3E43DA09CB026A</vt:lpwstr>
  </property>
</Properties>
</file>