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zbieta Olejnik" userId="1eaef19d-af87-499b-9020-a13924ea3b78" providerId="ADAL" clId="{CAD320A6-D4C0-417F-99A0-80FD26026817}"/>
    <pc:docChg chg="undo custSel modSld">
      <pc:chgData name="Elzbieta Olejnik" userId="1eaef19d-af87-499b-9020-a13924ea3b78" providerId="ADAL" clId="{CAD320A6-D4C0-417F-99A0-80FD26026817}" dt="2025-08-14T11:18:00.203" v="285" actId="14100"/>
      <pc:docMkLst>
        <pc:docMk/>
      </pc:docMkLst>
      <pc:sldChg chg="addSp delSp modSp mod">
        <pc:chgData name="Elzbieta Olejnik" userId="1eaef19d-af87-499b-9020-a13924ea3b78" providerId="ADAL" clId="{CAD320A6-D4C0-417F-99A0-80FD26026817}" dt="2025-08-14T11:18:00.203" v="285" actId="14100"/>
        <pc:sldMkLst>
          <pc:docMk/>
          <pc:sldMk cId="3852715311" sldId="256"/>
        </pc:sldMkLst>
        <pc:spChg chg="mod">
          <ac:chgData name="Elzbieta Olejnik" userId="1eaef19d-af87-499b-9020-a13924ea3b78" providerId="ADAL" clId="{CAD320A6-D4C0-417F-99A0-80FD26026817}" dt="2025-08-12T08:45:56.832" v="101" actId="20577"/>
          <ac:spMkLst>
            <pc:docMk/>
            <pc:sldMk cId="3852715311" sldId="256"/>
            <ac:spMk id="2" creationId="{B152F7C9-1C5A-3155-979F-85EB1F5D5650}"/>
          </ac:spMkLst>
        </pc:spChg>
        <pc:spChg chg="mod">
          <ac:chgData name="Elzbieta Olejnik" userId="1eaef19d-af87-499b-9020-a13924ea3b78" providerId="ADAL" clId="{CAD320A6-D4C0-417F-99A0-80FD26026817}" dt="2025-08-14T11:14:14.665" v="271" actId="1076"/>
          <ac:spMkLst>
            <pc:docMk/>
            <pc:sldMk cId="3852715311" sldId="256"/>
            <ac:spMk id="6" creationId="{F8321ECB-836C-0AF2-D004-8ED622607B63}"/>
          </ac:spMkLst>
        </pc:spChg>
        <pc:spChg chg="add mod">
          <ac:chgData name="Elzbieta Olejnik" userId="1eaef19d-af87-499b-9020-a13924ea3b78" providerId="ADAL" clId="{CAD320A6-D4C0-417F-99A0-80FD26026817}" dt="2025-08-14T11:14:00.118" v="268" actId="1076"/>
          <ac:spMkLst>
            <pc:docMk/>
            <pc:sldMk cId="3852715311" sldId="256"/>
            <ac:spMk id="10" creationId="{957C49C1-0C38-880E-FD84-7C275B2D9F73}"/>
          </ac:spMkLst>
        </pc:spChg>
        <pc:spChg chg="mod">
          <ac:chgData name="Elzbieta Olejnik" userId="1eaef19d-af87-499b-9020-a13924ea3b78" providerId="ADAL" clId="{CAD320A6-D4C0-417F-99A0-80FD26026817}" dt="2025-08-14T10:29:38.403" v="259" actId="1076"/>
          <ac:spMkLst>
            <pc:docMk/>
            <pc:sldMk cId="3852715311" sldId="256"/>
            <ac:spMk id="26" creationId="{127FB4C6-633B-3365-500F-06E76B589471}"/>
          </ac:spMkLst>
        </pc:spChg>
        <pc:spChg chg="mod">
          <ac:chgData name="Elzbieta Olejnik" userId="1eaef19d-af87-499b-9020-a13924ea3b78" providerId="ADAL" clId="{CAD320A6-D4C0-417F-99A0-80FD26026817}" dt="2025-08-14T11:14:33.786" v="275" actId="1076"/>
          <ac:spMkLst>
            <pc:docMk/>
            <pc:sldMk cId="3852715311" sldId="256"/>
            <ac:spMk id="34" creationId="{32560911-C800-4D19-9EEA-5710FE5A4857}"/>
          </ac:spMkLst>
        </pc:spChg>
        <pc:spChg chg="mod">
          <ac:chgData name="Elzbieta Olejnik" userId="1eaef19d-af87-499b-9020-a13924ea3b78" providerId="ADAL" clId="{CAD320A6-D4C0-417F-99A0-80FD26026817}" dt="2025-08-12T09:30:44.112" v="180" actId="13822"/>
          <ac:spMkLst>
            <pc:docMk/>
            <pc:sldMk cId="3852715311" sldId="256"/>
            <ac:spMk id="37" creationId="{D38B4AEE-BD3A-52B0-0DED-2C9896F7DED0}"/>
          </ac:spMkLst>
        </pc:spChg>
        <pc:spChg chg="add mod">
          <ac:chgData name="Elzbieta Olejnik" userId="1eaef19d-af87-499b-9020-a13924ea3b78" providerId="ADAL" clId="{CAD320A6-D4C0-417F-99A0-80FD26026817}" dt="2025-08-12T08:49:32.575" v="176" actId="1076"/>
          <ac:spMkLst>
            <pc:docMk/>
            <pc:sldMk cId="3852715311" sldId="256"/>
            <ac:spMk id="40" creationId="{E90AE6F0-2E26-59ED-7B72-EB0010B572EB}"/>
          </ac:spMkLst>
        </pc:spChg>
        <pc:spChg chg="mod">
          <ac:chgData name="Elzbieta Olejnik" userId="1eaef19d-af87-499b-9020-a13924ea3b78" providerId="ADAL" clId="{CAD320A6-D4C0-417F-99A0-80FD26026817}" dt="2025-08-14T10:37:36.921" v="262" actId="1076"/>
          <ac:spMkLst>
            <pc:docMk/>
            <pc:sldMk cId="3852715311" sldId="256"/>
            <ac:spMk id="52" creationId="{8F31A0E4-21ED-0120-A9CF-1153952BD6AE}"/>
          </ac:spMkLst>
        </pc:spChg>
        <pc:spChg chg="mod">
          <ac:chgData name="Elzbieta Olejnik" userId="1eaef19d-af87-499b-9020-a13924ea3b78" providerId="ADAL" clId="{CAD320A6-D4C0-417F-99A0-80FD26026817}" dt="2025-08-12T08:46:35.238" v="136" actId="1076"/>
          <ac:spMkLst>
            <pc:docMk/>
            <pc:sldMk cId="3852715311" sldId="256"/>
            <ac:spMk id="65" creationId="{A4C2BFF6-E193-F245-3E14-4026D12DE6E3}"/>
          </ac:spMkLst>
        </pc:spChg>
        <pc:spChg chg="mod">
          <ac:chgData name="Elzbieta Olejnik" userId="1eaef19d-af87-499b-9020-a13924ea3b78" providerId="ADAL" clId="{CAD320A6-D4C0-417F-99A0-80FD26026817}" dt="2025-08-12T08:47:55.888" v="140" actId="1076"/>
          <ac:spMkLst>
            <pc:docMk/>
            <pc:sldMk cId="3852715311" sldId="256"/>
            <ac:spMk id="81" creationId="{3130AB89-889A-AD70-55A7-7760FC077026}"/>
          </ac:spMkLst>
        </pc:spChg>
        <pc:spChg chg="mod">
          <ac:chgData name="Elzbieta Olejnik" userId="1eaef19d-af87-499b-9020-a13924ea3b78" providerId="ADAL" clId="{CAD320A6-D4C0-417F-99A0-80FD26026817}" dt="2025-08-14T11:14:26.552" v="274" actId="1076"/>
          <ac:spMkLst>
            <pc:docMk/>
            <pc:sldMk cId="3852715311" sldId="256"/>
            <ac:spMk id="82" creationId="{52814B9F-F0E4-7EAE-9B52-397409E48103}"/>
          </ac:spMkLst>
        </pc:spChg>
        <pc:spChg chg="mod">
          <ac:chgData name="Elzbieta Olejnik" userId="1eaef19d-af87-499b-9020-a13924ea3b78" providerId="ADAL" clId="{CAD320A6-D4C0-417F-99A0-80FD26026817}" dt="2025-08-12T08:47:42.223" v="138" actId="1076"/>
          <ac:spMkLst>
            <pc:docMk/>
            <pc:sldMk cId="3852715311" sldId="256"/>
            <ac:spMk id="93" creationId="{DFA6B28F-8C81-DB22-7455-51294339B743}"/>
          </ac:spMkLst>
        </pc:spChg>
        <pc:spChg chg="mod">
          <ac:chgData name="Elzbieta Olejnik" userId="1eaef19d-af87-499b-9020-a13924ea3b78" providerId="ADAL" clId="{CAD320A6-D4C0-417F-99A0-80FD26026817}" dt="2025-08-14T11:14:44.803" v="277" actId="1076"/>
          <ac:spMkLst>
            <pc:docMk/>
            <pc:sldMk cId="3852715311" sldId="256"/>
            <ac:spMk id="135" creationId="{FD9B48AE-465C-4EE6-A43D-CD5040D42DE0}"/>
          </ac:spMkLst>
        </pc:spChg>
        <pc:cxnChg chg="add mod">
          <ac:chgData name="Elzbieta Olejnik" userId="1eaef19d-af87-499b-9020-a13924ea3b78" providerId="ADAL" clId="{CAD320A6-D4C0-417F-99A0-80FD26026817}" dt="2025-08-14T11:13:56.307" v="267" actId="14100"/>
          <ac:cxnSpMkLst>
            <pc:docMk/>
            <pc:sldMk cId="3852715311" sldId="256"/>
            <ac:cxnSpMk id="8" creationId="{DF41BB0C-8E45-2A16-07A7-B8ADF9084D82}"/>
          </ac:cxnSpMkLst>
        </pc:cxnChg>
        <pc:cxnChg chg="mod">
          <ac:chgData name="Elzbieta Olejnik" userId="1eaef19d-af87-499b-9020-a13924ea3b78" providerId="ADAL" clId="{CAD320A6-D4C0-417F-99A0-80FD26026817}" dt="2025-08-12T08:57:31.645" v="178" actId="14100"/>
          <ac:cxnSpMkLst>
            <pc:docMk/>
            <pc:sldMk cId="3852715311" sldId="256"/>
            <ac:cxnSpMk id="18" creationId="{001C6D43-653B-32E5-95CC-77A7F791318E}"/>
          </ac:cxnSpMkLst>
        </pc:cxnChg>
        <pc:cxnChg chg="mod">
          <ac:chgData name="Elzbieta Olejnik" userId="1eaef19d-af87-499b-9020-a13924ea3b78" providerId="ADAL" clId="{CAD320A6-D4C0-417F-99A0-80FD26026817}" dt="2025-08-14T10:17:27.966" v="184" actId="1076"/>
          <ac:cxnSpMkLst>
            <pc:docMk/>
            <pc:sldMk cId="3852715311" sldId="256"/>
            <ac:cxnSpMk id="28" creationId="{B9838B5F-F2DE-41F7-ABDA-77F0E649ACC1}"/>
          </ac:cxnSpMkLst>
        </pc:cxnChg>
        <pc:cxnChg chg="add del mod">
          <ac:chgData name="Elzbieta Olejnik" userId="1eaef19d-af87-499b-9020-a13924ea3b78" providerId="ADAL" clId="{CAD320A6-D4C0-417F-99A0-80FD26026817}" dt="2025-08-14T10:20:03.033" v="253" actId="478"/>
          <ac:cxnSpMkLst>
            <pc:docMk/>
            <pc:sldMk cId="3852715311" sldId="256"/>
            <ac:cxnSpMk id="30" creationId="{77EB011A-473D-62EF-A84E-9FD1211C32F6}"/>
          </ac:cxnSpMkLst>
        </pc:cxnChg>
        <pc:cxnChg chg="add mod">
          <ac:chgData name="Elzbieta Olejnik" userId="1eaef19d-af87-499b-9020-a13924ea3b78" providerId="ADAL" clId="{CAD320A6-D4C0-417F-99A0-80FD26026817}" dt="2025-08-14T10:20:48.628" v="258" actId="1582"/>
          <ac:cxnSpMkLst>
            <pc:docMk/>
            <pc:sldMk cId="3852715311" sldId="256"/>
            <ac:cxnSpMk id="35" creationId="{371EDCA9-C81A-CF8B-92C9-ECD089EAF0D4}"/>
          </ac:cxnSpMkLst>
        </pc:cxnChg>
        <pc:cxnChg chg="add mod">
          <ac:chgData name="Elzbieta Olejnik" userId="1eaef19d-af87-499b-9020-a13924ea3b78" providerId="ADAL" clId="{CAD320A6-D4C0-417F-99A0-80FD26026817}" dt="2025-08-12T08:44:45.686" v="3" actId="1582"/>
          <ac:cxnSpMkLst>
            <pc:docMk/>
            <pc:sldMk cId="3852715311" sldId="256"/>
            <ac:cxnSpMk id="39" creationId="{9D089C54-0F9F-8B1B-BC18-2196A9F70544}"/>
          </ac:cxnSpMkLst>
        </pc:cxnChg>
        <pc:cxnChg chg="mod">
          <ac:chgData name="Elzbieta Olejnik" userId="1eaef19d-af87-499b-9020-a13924ea3b78" providerId="ADAL" clId="{CAD320A6-D4C0-417F-99A0-80FD26026817}" dt="2025-08-14T11:14:14.665" v="271" actId="1076"/>
          <ac:cxnSpMkLst>
            <pc:docMk/>
            <pc:sldMk cId="3852715311" sldId="256"/>
            <ac:cxnSpMk id="45" creationId="{9A8B6FA3-B948-4142-A32C-7C80E62B94FB}"/>
          </ac:cxnSpMkLst>
        </pc:cxnChg>
        <pc:cxnChg chg="mod">
          <ac:chgData name="Elzbieta Olejnik" userId="1eaef19d-af87-499b-9020-a13924ea3b78" providerId="ADAL" clId="{CAD320A6-D4C0-417F-99A0-80FD26026817}" dt="2025-08-14T11:18:00.203" v="285" actId="14100"/>
          <ac:cxnSpMkLst>
            <pc:docMk/>
            <pc:sldMk cId="3852715311" sldId="256"/>
            <ac:cxnSpMk id="98" creationId="{6DBF876F-DFFE-4B34-9A9A-94FAAF77AD21}"/>
          </ac:cxnSpMkLst>
        </pc:cxnChg>
        <pc:cxnChg chg="mod">
          <ac:chgData name="Elzbieta Olejnik" userId="1eaef19d-af87-499b-9020-a13924ea3b78" providerId="ADAL" clId="{CAD320A6-D4C0-417F-99A0-80FD26026817}" dt="2025-08-14T11:16:42.906" v="283" actId="1582"/>
          <ac:cxnSpMkLst>
            <pc:docMk/>
            <pc:sldMk cId="3852715311" sldId="256"/>
            <ac:cxnSpMk id="118" creationId="{DC451969-F3AF-4B86-A160-B63FCBCA6B30}"/>
          </ac:cxnSpMkLst>
        </pc:cxnChg>
        <pc:cxnChg chg="del">
          <ac:chgData name="Elzbieta Olejnik" userId="1eaef19d-af87-499b-9020-a13924ea3b78" providerId="ADAL" clId="{CAD320A6-D4C0-417F-99A0-80FD26026817}" dt="2025-08-14T10:19:32.603" v="248" actId="478"/>
          <ac:cxnSpMkLst>
            <pc:docMk/>
            <pc:sldMk cId="3852715311" sldId="256"/>
            <ac:cxnSpMk id="127" creationId="{427433DC-3A83-4873-8359-87DFDE74E89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997352-1507-CA3B-AF73-647C350CF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69352F7-2D3F-F3DA-2B87-E109373D1B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5B394AE-B394-3698-5188-25A34425D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B421-6B7A-4F66-9F1F-BF27B1B7523D}" type="datetimeFigureOut">
              <a:rPr lang="pl-PL" smtClean="0"/>
              <a:t>14.08.2025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502B58E-F4C3-5662-6761-80AB6A703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4C75643-4C50-6453-A694-29BC63C7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6749-1BC1-43F9-B3CA-0379AFE6B2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7074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B05180-8E64-3583-0150-17F2FFCDD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697B563-A854-3834-CB5B-034F01AB91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1F7C221-9635-54B9-66F5-7CF35873B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B421-6B7A-4F66-9F1F-BF27B1B7523D}" type="datetimeFigureOut">
              <a:rPr lang="pl-PL" smtClean="0"/>
              <a:t>14.08.2025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5DA50EE-4203-8DF9-D414-AE437E6E8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671F721-5D39-0B70-97EF-C6693F8A1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6749-1BC1-43F9-B3CA-0379AFE6B2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291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01C73DB-7AAD-40B4-AB90-4DF5C7DFEA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68D214C-EB5D-9CF8-F9D4-5F2552D5C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B8FA44A-EDA7-F48E-5B6D-7FABAC3FB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B421-6B7A-4F66-9F1F-BF27B1B7523D}" type="datetimeFigureOut">
              <a:rPr lang="pl-PL" smtClean="0"/>
              <a:t>14.08.2025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083D14A-EF74-45EE-9445-E48547560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DE17192-1904-C825-FC5B-DFFE0B421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6749-1BC1-43F9-B3CA-0379AFE6B2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6017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4BEDCA-D870-ACC5-0996-A12C1F7FF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C3BA8E-ACF9-B623-24B4-1B32CF37D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F44A4D8-117E-3E64-8450-8C6E6C12F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B421-6B7A-4F66-9F1F-BF27B1B7523D}" type="datetimeFigureOut">
              <a:rPr lang="pl-PL" smtClean="0"/>
              <a:t>14.08.2025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8E9BFEB-5BF8-BF9C-5167-8CD444E80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01A5723-E54E-F361-883D-665174F83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6749-1BC1-43F9-B3CA-0379AFE6B2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9747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D0C3EC-BE1D-35DA-491F-5686C3291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DB4FFC2-F22A-D33F-E1F0-FDD02F475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981EF67-5068-8653-0F9B-F3E3E94F8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B421-6B7A-4F66-9F1F-BF27B1B7523D}" type="datetimeFigureOut">
              <a:rPr lang="pl-PL" smtClean="0"/>
              <a:t>14.08.2025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DAFEF82-B437-9813-B864-91B2EF5D4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49B3AC8-9D4B-435C-A3D9-EC739F8F0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6749-1BC1-43F9-B3CA-0379AFE6B2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676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4E294-A1C7-1B94-613A-7CAE8C38C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1622C8-BD90-A151-60B7-685109188E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7538A4D-4DEB-9DE7-5174-6BC001BFC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A9862D4-4A6D-6D1A-BF03-6CE687222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B421-6B7A-4F66-9F1F-BF27B1B7523D}" type="datetimeFigureOut">
              <a:rPr lang="pl-PL" smtClean="0"/>
              <a:t>14.08.2025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7A7045A-FD9D-94D0-D126-6E0BA80AF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775CDB8-8D96-653B-5E19-8666B28FE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6749-1BC1-43F9-B3CA-0379AFE6B2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197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3E7C23-3D57-472D-0255-D63D7D68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D110A37-0F01-6D2B-8DBC-15CAB3249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C7E926A-9D98-ADDC-3735-B92BE229C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50E1B51-379A-4F8A-4A40-B11D847AE6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B1C278D-F2DC-AAB5-21A7-6AC186A6DC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36BF20B-A9B1-FF03-9F67-E34F9438C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B421-6B7A-4F66-9F1F-BF27B1B7523D}" type="datetimeFigureOut">
              <a:rPr lang="pl-PL" smtClean="0"/>
              <a:t>14.08.2025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3195D0BE-76A7-0818-0273-CE664D98C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96B56F91-D22B-785B-658E-346641F3C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6749-1BC1-43F9-B3CA-0379AFE6B2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174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8F06E6-E351-5A3F-BC8B-B399763F8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24A13CDA-BC09-E37E-1299-2A655228E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B421-6B7A-4F66-9F1F-BF27B1B7523D}" type="datetimeFigureOut">
              <a:rPr lang="pl-PL" smtClean="0"/>
              <a:t>14.08.2025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F30EB73-6AE2-E05C-127F-7AFAFF026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52C4A35-6124-0DC7-D091-4F2F7A70B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6749-1BC1-43F9-B3CA-0379AFE6B2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170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6CC04DF-B7C2-8B6D-5EAF-810CC1BF0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B421-6B7A-4F66-9F1F-BF27B1B7523D}" type="datetimeFigureOut">
              <a:rPr lang="pl-PL" smtClean="0"/>
              <a:t>14.08.2025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4115234-EE0C-AA34-D868-996002C3D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AD07367-0127-DB6E-43FB-8579802A0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6749-1BC1-43F9-B3CA-0379AFE6B2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0880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C84773-864F-FB35-F782-E4B4764B4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72EF29-F1B7-92F1-E221-B98AD9B4F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515D26A-D672-9C01-0A71-17BAEEDE2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16F2E99-DAF9-94C7-D955-D735935AF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B421-6B7A-4F66-9F1F-BF27B1B7523D}" type="datetimeFigureOut">
              <a:rPr lang="pl-PL" smtClean="0"/>
              <a:t>14.08.2025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CC9336F-9D16-E64F-BAB1-44DAA2315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17DF724-1635-07D7-3A50-FAF9C875E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6749-1BC1-43F9-B3CA-0379AFE6B2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683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6EC636-7196-742E-2A20-D554D196C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B45836D-F795-E46E-7F66-33B55DBF4A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4B99504-B8AC-AC2D-9A1B-CD2C2081E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52CC6A3-AC6F-8689-52B5-019866BCF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B421-6B7A-4F66-9F1F-BF27B1B7523D}" type="datetimeFigureOut">
              <a:rPr lang="pl-PL" smtClean="0"/>
              <a:t>14.08.2025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1967A9E-D9C1-1FB3-2D62-D377AADE3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16A5AB0-2B6B-60CC-19D8-71BBA4F0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6749-1BC1-43F9-B3CA-0379AFE6B2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9164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5F2A7368-18EC-C8EB-9F73-BE9CCB34D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4E5F5F4-BFD5-5D9A-AABE-5D2D6E199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54D348D-89E5-2D92-B6E9-5433DC6D5A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9B421-6B7A-4F66-9F1F-BF27B1B7523D}" type="datetimeFigureOut">
              <a:rPr lang="pl-PL" smtClean="0"/>
              <a:t>14.08.2025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4FE8992-2B9A-0D26-2E63-D8E9CD8F85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9125C0F-7D60-5043-9C3A-EE8B4BA78F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26749-1BC1-43F9-B3CA-0379AFE6B23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7979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222F0B0B-1EE4-0400-9230-181DD93406CA}"/>
              </a:ext>
            </a:extLst>
          </p:cNvPr>
          <p:cNvSpPr/>
          <p:nvPr/>
        </p:nvSpPr>
        <p:spPr>
          <a:xfrm>
            <a:off x="509422" y="1205015"/>
            <a:ext cx="1984075" cy="8195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000" dirty="0"/>
              <a:t>BADACZ</a:t>
            </a:r>
          </a:p>
          <a:p>
            <a:pPr algn="ctr"/>
            <a:r>
              <a:rPr lang="pl-PL" sz="1000" dirty="0"/>
              <a:t>Wniosek do KB</a:t>
            </a:r>
          </a:p>
          <a:p>
            <a:pPr algn="ctr"/>
            <a:r>
              <a:rPr lang="pl-PL" sz="1000" i="1" dirty="0"/>
              <a:t>Zebranie podpisów kierowników  jednostek  UMW USK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B24A7B75-8F9E-8442-5FD6-2BA30E7A8044}"/>
              </a:ext>
            </a:extLst>
          </p:cNvPr>
          <p:cNvSpPr/>
          <p:nvPr/>
        </p:nvSpPr>
        <p:spPr>
          <a:xfrm>
            <a:off x="5881030" y="500479"/>
            <a:ext cx="1360308" cy="5434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KB</a:t>
            </a:r>
          </a:p>
          <a:p>
            <a:pPr algn="ctr"/>
            <a:r>
              <a:rPr lang="pl-PL" sz="900" dirty="0"/>
              <a:t>Opinia KB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F8321ECB-836C-0AF2-D004-8ED622607B63}"/>
              </a:ext>
            </a:extLst>
          </p:cNvPr>
          <p:cNvSpPr/>
          <p:nvPr/>
        </p:nvSpPr>
        <p:spPr>
          <a:xfrm>
            <a:off x="8015579" y="408167"/>
            <a:ext cx="1573984" cy="697782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KOORDYNATOR UBEZPIECZENIE wymagana opinia  KB + PWB</a:t>
            </a:r>
          </a:p>
          <a:p>
            <a:pPr algn="ctr"/>
            <a:endParaRPr lang="pl-PL" sz="900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7AB7A9B1-150F-8047-3DE0-E060176F3DCD}"/>
              </a:ext>
            </a:extLst>
          </p:cNvPr>
          <p:cNvSpPr/>
          <p:nvPr/>
        </p:nvSpPr>
        <p:spPr>
          <a:xfrm>
            <a:off x="4740852" y="5394416"/>
            <a:ext cx="1532036" cy="51713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USK DN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948BBACF-9396-2B36-BE89-F5AA33EB19CA}"/>
              </a:ext>
            </a:extLst>
          </p:cNvPr>
          <p:cNvSpPr/>
          <p:nvPr/>
        </p:nvSpPr>
        <p:spPr>
          <a:xfrm>
            <a:off x="2814643" y="5099298"/>
            <a:ext cx="1061049" cy="543465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RN</a:t>
            </a:r>
          </a:p>
          <a:p>
            <a:pPr algn="ctr"/>
            <a:r>
              <a:rPr lang="pl-PL" sz="900" dirty="0"/>
              <a:t>Podpis PWB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F45888EB-CB1A-0598-D882-C7D3090A2095}"/>
              </a:ext>
            </a:extLst>
          </p:cNvPr>
          <p:cNvSpPr/>
          <p:nvPr/>
        </p:nvSpPr>
        <p:spPr>
          <a:xfrm>
            <a:off x="3420910" y="3048814"/>
            <a:ext cx="1642749" cy="90851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CZP</a:t>
            </a:r>
          </a:p>
          <a:p>
            <a:pPr algn="ctr"/>
            <a:r>
              <a:rPr lang="pl-PL" sz="900" dirty="0"/>
              <a:t>Konsultacja PWB z Zespołem Radców Prawnych UMW oraz Działem Badań Naukowych USK</a:t>
            </a:r>
          </a:p>
        </p:txBody>
      </p:sp>
      <p:cxnSp>
        <p:nvCxnSpPr>
          <p:cNvPr id="16" name="Łącznik: łamany 15">
            <a:extLst>
              <a:ext uri="{FF2B5EF4-FFF2-40B4-BE49-F238E27FC236}">
                <a16:creationId xmlns:a16="http://schemas.microsoft.com/office/drawing/2014/main" id="{60B8DB20-B924-5C77-0CFE-1CBAA20490B6}"/>
              </a:ext>
            </a:extLst>
          </p:cNvPr>
          <p:cNvCxnSpPr>
            <a:cxnSpLocks/>
            <a:stCxn id="4" idx="0"/>
            <a:endCxn id="5" idx="1"/>
          </p:cNvCxnSpPr>
          <p:nvPr/>
        </p:nvCxnSpPr>
        <p:spPr>
          <a:xfrm rot="5400000" flipH="1" flipV="1">
            <a:off x="3474844" y="-1201171"/>
            <a:ext cx="432803" cy="4379570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Prostokąt 22">
            <a:extLst>
              <a:ext uri="{FF2B5EF4-FFF2-40B4-BE49-F238E27FC236}">
                <a16:creationId xmlns:a16="http://schemas.microsoft.com/office/drawing/2014/main" id="{C6E6FDAD-4A47-B002-9491-9EED7D067F49}"/>
              </a:ext>
            </a:extLst>
          </p:cNvPr>
          <p:cNvSpPr/>
          <p:nvPr/>
        </p:nvSpPr>
        <p:spPr>
          <a:xfrm>
            <a:off x="510980" y="3007358"/>
            <a:ext cx="1984075" cy="8195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000" dirty="0"/>
              <a:t>BADACZ</a:t>
            </a:r>
          </a:p>
          <a:p>
            <a:pPr algn="ctr"/>
            <a:r>
              <a:rPr lang="pl-PL" sz="1000" dirty="0"/>
              <a:t>PWB</a:t>
            </a:r>
          </a:p>
          <a:p>
            <a:pPr algn="ctr"/>
            <a:r>
              <a:rPr lang="pl-PL" sz="1000" i="1" dirty="0"/>
              <a:t>Zebranie podpisów kierowników  jednostek UMW USK</a:t>
            </a:r>
          </a:p>
        </p:txBody>
      </p:sp>
      <p:sp>
        <p:nvSpPr>
          <p:cNvPr id="24" name="Prostokąt 23">
            <a:extLst>
              <a:ext uri="{FF2B5EF4-FFF2-40B4-BE49-F238E27FC236}">
                <a16:creationId xmlns:a16="http://schemas.microsoft.com/office/drawing/2014/main" id="{52651739-4AD4-BBC4-B602-378CF4AF80D8}"/>
              </a:ext>
            </a:extLst>
          </p:cNvPr>
          <p:cNvSpPr/>
          <p:nvPr/>
        </p:nvSpPr>
        <p:spPr>
          <a:xfrm>
            <a:off x="512538" y="2097728"/>
            <a:ext cx="1984075" cy="8195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000" dirty="0"/>
              <a:t>BADACZ</a:t>
            </a:r>
          </a:p>
          <a:p>
            <a:pPr algn="ctr"/>
            <a:r>
              <a:rPr lang="pl-PL" sz="1000" dirty="0"/>
              <a:t>Wniosek o ubezpieczenie eksperymentu medycznego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2C9DF42D-F29A-4CA5-858E-DA1DF9916BB7}"/>
              </a:ext>
            </a:extLst>
          </p:cNvPr>
          <p:cNvSpPr txBox="1"/>
          <p:nvPr/>
        </p:nvSpPr>
        <p:spPr>
          <a:xfrm rot="16200000">
            <a:off x="6108056" y="2020230"/>
            <a:ext cx="2121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oryginał PWB + kopia potwierdzenia odebrania uchwały KP + kopia polisy</a:t>
            </a:r>
          </a:p>
        </p:txBody>
      </p:sp>
      <p:sp>
        <p:nvSpPr>
          <p:cNvPr id="33" name="pole tekstowe 32">
            <a:extLst>
              <a:ext uri="{FF2B5EF4-FFF2-40B4-BE49-F238E27FC236}">
                <a16:creationId xmlns:a16="http://schemas.microsoft.com/office/drawing/2014/main" id="{EBC0F7E2-3619-83D7-37FF-CA2CB372DA1C}"/>
              </a:ext>
            </a:extLst>
          </p:cNvPr>
          <p:cNvSpPr txBox="1"/>
          <p:nvPr/>
        </p:nvSpPr>
        <p:spPr>
          <a:xfrm rot="16200000">
            <a:off x="2795395" y="4336021"/>
            <a:ext cx="12677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PWB do podpisu RN</a:t>
            </a:r>
          </a:p>
        </p:txBody>
      </p:sp>
      <p:cxnSp>
        <p:nvCxnSpPr>
          <p:cNvPr id="66" name="Łącznik: łamany 65">
            <a:extLst>
              <a:ext uri="{FF2B5EF4-FFF2-40B4-BE49-F238E27FC236}">
                <a16:creationId xmlns:a16="http://schemas.microsoft.com/office/drawing/2014/main" id="{03A0FD17-4500-A10F-3645-C7F1D7221FEE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3875692" y="3922279"/>
            <a:ext cx="168743" cy="1448752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2" name="Łącznik prosty ze strzałką 71">
            <a:extLst>
              <a:ext uri="{FF2B5EF4-FFF2-40B4-BE49-F238E27FC236}">
                <a16:creationId xmlns:a16="http://schemas.microsoft.com/office/drawing/2014/main" id="{3DD0EA16-6A4F-A109-1A36-4D51E5F9853C}"/>
              </a:ext>
            </a:extLst>
          </p:cNvPr>
          <p:cNvCxnSpPr>
            <a:cxnSpLocks/>
          </p:cNvCxnSpPr>
          <p:nvPr/>
        </p:nvCxnSpPr>
        <p:spPr>
          <a:xfrm flipV="1">
            <a:off x="6955349" y="1043944"/>
            <a:ext cx="0" cy="25188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ze strzałką 73">
            <a:extLst>
              <a:ext uri="{FF2B5EF4-FFF2-40B4-BE49-F238E27FC236}">
                <a16:creationId xmlns:a16="http://schemas.microsoft.com/office/drawing/2014/main" id="{47C1C929-D69A-A116-B672-FE857310A279}"/>
              </a:ext>
            </a:extLst>
          </p:cNvPr>
          <p:cNvCxnSpPr>
            <a:cxnSpLocks/>
          </p:cNvCxnSpPr>
          <p:nvPr/>
        </p:nvCxnSpPr>
        <p:spPr>
          <a:xfrm>
            <a:off x="6389443" y="1052293"/>
            <a:ext cx="0" cy="2450776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pole tekstowe 74">
            <a:extLst>
              <a:ext uri="{FF2B5EF4-FFF2-40B4-BE49-F238E27FC236}">
                <a16:creationId xmlns:a16="http://schemas.microsoft.com/office/drawing/2014/main" id="{90444C60-1735-83F3-B059-B366E315C15B}"/>
              </a:ext>
            </a:extLst>
          </p:cNvPr>
          <p:cNvSpPr txBox="1"/>
          <p:nvPr/>
        </p:nvSpPr>
        <p:spPr>
          <a:xfrm rot="16200000">
            <a:off x="5966932" y="2099917"/>
            <a:ext cx="11256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900" dirty="0"/>
              <a:t>oryginał uchwały KB</a:t>
            </a:r>
          </a:p>
        </p:txBody>
      </p:sp>
      <p:sp>
        <p:nvSpPr>
          <p:cNvPr id="81" name="pole tekstowe 80">
            <a:extLst>
              <a:ext uri="{FF2B5EF4-FFF2-40B4-BE49-F238E27FC236}">
                <a16:creationId xmlns:a16="http://schemas.microsoft.com/office/drawing/2014/main" id="{3130AB89-889A-AD70-55A7-7760FC077026}"/>
              </a:ext>
            </a:extLst>
          </p:cNvPr>
          <p:cNvSpPr txBox="1"/>
          <p:nvPr/>
        </p:nvSpPr>
        <p:spPr>
          <a:xfrm>
            <a:off x="5498951" y="4932012"/>
            <a:ext cx="1742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przekazanie kopii uchwały KB, zgód dla uczestników oraz polisy</a:t>
            </a:r>
          </a:p>
        </p:txBody>
      </p:sp>
      <p:sp>
        <p:nvSpPr>
          <p:cNvPr id="84" name="pole tekstowe 83">
            <a:extLst>
              <a:ext uri="{FF2B5EF4-FFF2-40B4-BE49-F238E27FC236}">
                <a16:creationId xmlns:a16="http://schemas.microsoft.com/office/drawing/2014/main" id="{612D377C-7AAD-5566-C128-284FEA129578}"/>
              </a:ext>
            </a:extLst>
          </p:cNvPr>
          <p:cNvSpPr txBox="1"/>
          <p:nvPr/>
        </p:nvSpPr>
        <p:spPr>
          <a:xfrm rot="16200000">
            <a:off x="3522680" y="4577705"/>
            <a:ext cx="16214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podpisany przez RN PWB</a:t>
            </a:r>
          </a:p>
        </p:txBody>
      </p:sp>
      <p:sp>
        <p:nvSpPr>
          <p:cNvPr id="90" name="pole tekstowe 89">
            <a:extLst>
              <a:ext uri="{FF2B5EF4-FFF2-40B4-BE49-F238E27FC236}">
                <a16:creationId xmlns:a16="http://schemas.microsoft.com/office/drawing/2014/main" id="{6022D992-5409-0527-07EE-DF01B523BF75}"/>
              </a:ext>
            </a:extLst>
          </p:cNvPr>
          <p:cNvSpPr txBox="1"/>
          <p:nvPr/>
        </p:nvSpPr>
        <p:spPr>
          <a:xfrm rot="16200000">
            <a:off x="4340955" y="4521410"/>
            <a:ext cx="14450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/>
              <a:t>PWB podpis RN +DN USK</a:t>
            </a:r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32560911-C800-4D19-9EEA-5710FE5A4857}"/>
              </a:ext>
            </a:extLst>
          </p:cNvPr>
          <p:cNvSpPr txBox="1"/>
          <p:nvPr/>
        </p:nvSpPr>
        <p:spPr>
          <a:xfrm rot="16200000">
            <a:off x="7933280" y="2273182"/>
            <a:ext cx="20172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kopia PWB + kopia uchwały KB</a:t>
            </a:r>
          </a:p>
        </p:txBody>
      </p:sp>
      <p:cxnSp>
        <p:nvCxnSpPr>
          <p:cNvPr id="20" name="Łącznik prosty ze strzałką 19">
            <a:extLst>
              <a:ext uri="{FF2B5EF4-FFF2-40B4-BE49-F238E27FC236}">
                <a16:creationId xmlns:a16="http://schemas.microsoft.com/office/drawing/2014/main" id="{81D1B890-7D89-A1EA-6BF8-BDF1ECF5D800}"/>
              </a:ext>
            </a:extLst>
          </p:cNvPr>
          <p:cNvCxnSpPr>
            <a:cxnSpLocks/>
          </p:cNvCxnSpPr>
          <p:nvPr/>
        </p:nvCxnSpPr>
        <p:spPr>
          <a:xfrm>
            <a:off x="3573676" y="3912313"/>
            <a:ext cx="0" cy="118698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Prostokąt 54">
            <a:extLst>
              <a:ext uri="{FF2B5EF4-FFF2-40B4-BE49-F238E27FC236}">
                <a16:creationId xmlns:a16="http://schemas.microsoft.com/office/drawing/2014/main" id="{CC872CD6-685B-4327-F570-39CF93B58219}"/>
              </a:ext>
            </a:extLst>
          </p:cNvPr>
          <p:cNvSpPr/>
          <p:nvPr/>
        </p:nvSpPr>
        <p:spPr>
          <a:xfrm>
            <a:off x="6048175" y="3475628"/>
            <a:ext cx="1325685" cy="90851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CZP</a:t>
            </a:r>
          </a:p>
          <a:p>
            <a:pPr algn="ctr"/>
            <a:r>
              <a:rPr lang="pl-PL" sz="900" dirty="0"/>
              <a:t>Wydawanie oryginału dokumentu opinii KB badaczowi oraz kopii podpisanego PWB i polisy</a:t>
            </a:r>
          </a:p>
        </p:txBody>
      </p:sp>
      <p:sp>
        <p:nvSpPr>
          <p:cNvPr id="82" name="pole tekstowe 81">
            <a:extLst>
              <a:ext uri="{FF2B5EF4-FFF2-40B4-BE49-F238E27FC236}">
                <a16:creationId xmlns:a16="http://schemas.microsoft.com/office/drawing/2014/main" id="{52814B9F-F0E4-7EAE-9B52-397409E48103}"/>
              </a:ext>
            </a:extLst>
          </p:cNvPr>
          <p:cNvSpPr txBox="1"/>
          <p:nvPr/>
        </p:nvSpPr>
        <p:spPr>
          <a:xfrm rot="16200000">
            <a:off x="7832420" y="2656712"/>
            <a:ext cx="7949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kopia polisy</a:t>
            </a:r>
          </a:p>
        </p:txBody>
      </p:sp>
      <p:cxnSp>
        <p:nvCxnSpPr>
          <p:cNvPr id="88" name="Łącznik prosty ze strzałką 87">
            <a:extLst>
              <a:ext uri="{FF2B5EF4-FFF2-40B4-BE49-F238E27FC236}">
                <a16:creationId xmlns:a16="http://schemas.microsoft.com/office/drawing/2014/main" id="{C5107DE5-460A-F1F2-FF38-3CDE3E5D994E}"/>
              </a:ext>
            </a:extLst>
          </p:cNvPr>
          <p:cNvCxnSpPr>
            <a:cxnSpLocks/>
            <a:stCxn id="23" idx="3"/>
          </p:cNvCxnSpPr>
          <p:nvPr/>
        </p:nvCxnSpPr>
        <p:spPr>
          <a:xfrm flipV="1">
            <a:off x="2495055" y="3414807"/>
            <a:ext cx="943480" cy="23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pole tekstowe 92">
            <a:extLst>
              <a:ext uri="{FF2B5EF4-FFF2-40B4-BE49-F238E27FC236}">
                <a16:creationId xmlns:a16="http://schemas.microsoft.com/office/drawing/2014/main" id="{DFA6B28F-8C81-DB22-7455-51294339B743}"/>
              </a:ext>
            </a:extLst>
          </p:cNvPr>
          <p:cNvSpPr txBox="1"/>
          <p:nvPr/>
        </p:nvSpPr>
        <p:spPr>
          <a:xfrm>
            <a:off x="2906591" y="2118972"/>
            <a:ext cx="24461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kopia PWB + kopia polisy +  oryginał uchwały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B152F7C9-1C5A-3155-979F-85EB1F5D5650}"/>
              </a:ext>
            </a:extLst>
          </p:cNvPr>
          <p:cNvSpPr/>
          <p:nvPr/>
        </p:nvSpPr>
        <p:spPr>
          <a:xfrm>
            <a:off x="519949" y="3882393"/>
            <a:ext cx="1984075" cy="8195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000" dirty="0"/>
              <a:t>BADACZ przygotowanie zestawienia wykonanych procedur do wystawienia faktury </a:t>
            </a:r>
          </a:p>
          <a:p>
            <a:pPr algn="ctr"/>
            <a:r>
              <a:rPr lang="pl-PL" sz="1000" dirty="0"/>
              <a:t>ZAŁĄCZNIK NR 3</a:t>
            </a:r>
          </a:p>
          <a:p>
            <a:pPr algn="ctr"/>
            <a:r>
              <a:rPr lang="pl-PL" sz="1000" dirty="0"/>
              <a:t>Potwierdzenie wykonania usługi</a:t>
            </a:r>
          </a:p>
        </p:txBody>
      </p:sp>
      <p:cxnSp>
        <p:nvCxnSpPr>
          <p:cNvPr id="18" name="Łącznik: łamany 17">
            <a:extLst>
              <a:ext uri="{FF2B5EF4-FFF2-40B4-BE49-F238E27FC236}">
                <a16:creationId xmlns:a16="http://schemas.microsoft.com/office/drawing/2014/main" id="{001C6D43-653B-32E5-95CC-77A7F791318E}"/>
              </a:ext>
            </a:extLst>
          </p:cNvPr>
          <p:cNvCxnSpPr>
            <a:cxnSpLocks/>
            <a:stCxn id="2" idx="2"/>
          </p:cNvCxnSpPr>
          <p:nvPr/>
        </p:nvCxnSpPr>
        <p:spPr>
          <a:xfrm rot="16200000" flipH="1">
            <a:off x="2594748" y="3619141"/>
            <a:ext cx="1063342" cy="322886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127FB4C6-633B-3365-500F-06E76B589471}"/>
              </a:ext>
            </a:extLst>
          </p:cNvPr>
          <p:cNvSpPr txBox="1"/>
          <p:nvPr/>
        </p:nvSpPr>
        <p:spPr>
          <a:xfrm>
            <a:off x="4191527" y="6168658"/>
            <a:ext cx="39036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900" dirty="0"/>
              <a:t>Przekazanie faktury do potwierdzenia wykonania usługi i opisu merytorycznego</a:t>
            </a:r>
          </a:p>
        </p:txBody>
      </p:sp>
      <p:sp>
        <p:nvSpPr>
          <p:cNvPr id="52" name="pole tekstowe 51">
            <a:extLst>
              <a:ext uri="{FF2B5EF4-FFF2-40B4-BE49-F238E27FC236}">
                <a16:creationId xmlns:a16="http://schemas.microsoft.com/office/drawing/2014/main" id="{8F31A0E4-21ED-0120-A9CF-1153952BD6AE}"/>
              </a:ext>
            </a:extLst>
          </p:cNvPr>
          <p:cNvSpPr txBox="1"/>
          <p:nvPr/>
        </p:nvSpPr>
        <p:spPr>
          <a:xfrm>
            <a:off x="7724426" y="5238830"/>
            <a:ext cx="244490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900" dirty="0"/>
              <a:t>Przekazanie podpisanego przez UMW  ZAŁ. Nr 2 </a:t>
            </a: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5B923028-70FC-EC8B-9C2A-8CE51C06FEB4}"/>
              </a:ext>
            </a:extLst>
          </p:cNvPr>
          <p:cNvSpPr/>
          <p:nvPr/>
        </p:nvSpPr>
        <p:spPr>
          <a:xfrm>
            <a:off x="10122096" y="4188957"/>
            <a:ext cx="1324345" cy="7164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CZP</a:t>
            </a:r>
          </a:p>
          <a:p>
            <a:pPr algn="ctr"/>
            <a:r>
              <a:rPr lang="pl-PL" sz="900" dirty="0"/>
              <a:t>Przygotowanie podpisanie umowy zlecenia ZAŁACZNIK nr 2</a:t>
            </a:r>
          </a:p>
        </p:txBody>
      </p:sp>
      <p:sp>
        <p:nvSpPr>
          <p:cNvPr id="65" name="pole tekstowe 64">
            <a:extLst>
              <a:ext uri="{FF2B5EF4-FFF2-40B4-BE49-F238E27FC236}">
                <a16:creationId xmlns:a16="http://schemas.microsoft.com/office/drawing/2014/main" id="{A4C2BFF6-E193-F245-3E14-4026D12DE6E3}"/>
              </a:ext>
            </a:extLst>
          </p:cNvPr>
          <p:cNvSpPr txBox="1"/>
          <p:nvPr/>
        </p:nvSpPr>
        <p:spPr>
          <a:xfrm>
            <a:off x="1959093" y="5765245"/>
            <a:ext cx="14462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900" dirty="0"/>
              <a:t>Przekazanie załącznika nr 3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D23FCB59-A046-49A7-9C60-988C461C11FC}"/>
              </a:ext>
            </a:extLst>
          </p:cNvPr>
          <p:cNvSpPr txBox="1"/>
          <p:nvPr/>
        </p:nvSpPr>
        <p:spPr>
          <a:xfrm>
            <a:off x="7835515" y="4427573"/>
            <a:ext cx="21659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900" dirty="0">
                <a:effectLst/>
                <a:ea typeface="Aptos"/>
                <a:cs typeface="Times New Roman" panose="02020603050405020304" pitchFamily="18" charset="0"/>
              </a:rPr>
              <a:t>W przypadku wykazania kosztów w PWB </a:t>
            </a:r>
            <a:endParaRPr lang="pl-PL" sz="900" dirty="0"/>
          </a:p>
        </p:txBody>
      </p:sp>
      <p:cxnSp>
        <p:nvCxnSpPr>
          <p:cNvPr id="28" name="Łącznik: łamany 27">
            <a:extLst>
              <a:ext uri="{FF2B5EF4-FFF2-40B4-BE49-F238E27FC236}">
                <a16:creationId xmlns:a16="http://schemas.microsoft.com/office/drawing/2014/main" id="{B9838B5F-F2DE-41F7-ABDA-77F0E649ACC1}"/>
              </a:ext>
            </a:extLst>
          </p:cNvPr>
          <p:cNvCxnSpPr>
            <a:cxnSpLocks/>
          </p:cNvCxnSpPr>
          <p:nvPr/>
        </p:nvCxnSpPr>
        <p:spPr>
          <a:xfrm rot="5400000">
            <a:off x="8187446" y="2875482"/>
            <a:ext cx="672956" cy="4528653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: łamany 44">
            <a:extLst>
              <a:ext uri="{FF2B5EF4-FFF2-40B4-BE49-F238E27FC236}">
                <a16:creationId xmlns:a16="http://schemas.microsoft.com/office/drawing/2014/main" id="{9A8B6FA3-B948-4142-A32C-7C80E62B94FB}"/>
              </a:ext>
            </a:extLst>
          </p:cNvPr>
          <p:cNvCxnSpPr>
            <a:cxnSpLocks/>
            <a:stCxn id="24" idx="1"/>
            <a:endCxn id="6" idx="0"/>
          </p:cNvCxnSpPr>
          <p:nvPr/>
        </p:nvCxnSpPr>
        <p:spPr>
          <a:xfrm rot="10800000" flipH="1">
            <a:off x="512537" y="408167"/>
            <a:ext cx="8290033" cy="2099316"/>
          </a:xfrm>
          <a:prstGeom prst="bentConnector4">
            <a:avLst>
              <a:gd name="adj1" fmla="val -2758"/>
              <a:gd name="adj2" fmla="val 110889"/>
            </a:avLst>
          </a:prstGeom>
          <a:ln w="2857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Łącznik: łamany 61">
            <a:extLst>
              <a:ext uri="{FF2B5EF4-FFF2-40B4-BE49-F238E27FC236}">
                <a16:creationId xmlns:a16="http://schemas.microsoft.com/office/drawing/2014/main" id="{EF0F9C36-3173-4F38-B606-BA8FD09C2176}"/>
              </a:ext>
            </a:extLst>
          </p:cNvPr>
          <p:cNvCxnSpPr>
            <a:cxnSpLocks/>
            <a:endCxn id="11" idx="1"/>
          </p:cNvCxnSpPr>
          <p:nvPr/>
        </p:nvCxnSpPr>
        <p:spPr>
          <a:xfrm rot="16200000" flipH="1">
            <a:off x="3743163" y="4655296"/>
            <a:ext cx="1723102" cy="27227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ze strzałką 70">
            <a:extLst>
              <a:ext uri="{FF2B5EF4-FFF2-40B4-BE49-F238E27FC236}">
                <a16:creationId xmlns:a16="http://schemas.microsoft.com/office/drawing/2014/main" id="{54AA5A08-1DC0-467F-9337-4D8A91DCE2A9}"/>
              </a:ext>
            </a:extLst>
          </p:cNvPr>
          <p:cNvCxnSpPr>
            <a:cxnSpLocks/>
          </p:cNvCxnSpPr>
          <p:nvPr/>
        </p:nvCxnSpPr>
        <p:spPr>
          <a:xfrm flipV="1">
            <a:off x="4940151" y="3957324"/>
            <a:ext cx="0" cy="14370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Łącznik: łamany 97">
            <a:extLst>
              <a:ext uri="{FF2B5EF4-FFF2-40B4-BE49-F238E27FC236}">
                <a16:creationId xmlns:a16="http://schemas.microsoft.com/office/drawing/2014/main" id="{6DBF876F-DFFE-4B34-9A9A-94FAAF77AD2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438173" y="2042124"/>
            <a:ext cx="2861809" cy="968593"/>
          </a:xfrm>
          <a:prstGeom prst="bentConnector3">
            <a:avLst>
              <a:gd name="adj1" fmla="val -241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Łącznik: łamany 117">
            <a:extLst>
              <a:ext uri="{FF2B5EF4-FFF2-40B4-BE49-F238E27FC236}">
                <a16:creationId xmlns:a16="http://schemas.microsoft.com/office/drawing/2014/main" id="{DC451969-F3AF-4B86-A160-B63FCBCA6B30}"/>
              </a:ext>
            </a:extLst>
          </p:cNvPr>
          <p:cNvCxnSpPr>
            <a:cxnSpLocks/>
          </p:cNvCxnSpPr>
          <p:nvPr/>
        </p:nvCxnSpPr>
        <p:spPr>
          <a:xfrm rot="5400000">
            <a:off x="6687049" y="1738342"/>
            <a:ext cx="2745603" cy="1412875"/>
          </a:xfrm>
          <a:prstGeom prst="bentConnector3">
            <a:avLst>
              <a:gd name="adj1" fmla="val 99841"/>
            </a:avLst>
          </a:prstGeom>
          <a:ln w="28575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3" name="Łącznik: łamany 122">
            <a:extLst>
              <a:ext uri="{FF2B5EF4-FFF2-40B4-BE49-F238E27FC236}">
                <a16:creationId xmlns:a16="http://schemas.microsoft.com/office/drawing/2014/main" id="{F49F37E5-2DF5-43E2-8E1D-E6870D767400}"/>
              </a:ext>
            </a:extLst>
          </p:cNvPr>
          <p:cNvCxnSpPr>
            <a:stCxn id="55" idx="2"/>
            <a:endCxn id="11" idx="0"/>
          </p:cNvCxnSpPr>
          <p:nvPr/>
        </p:nvCxnSpPr>
        <p:spPr>
          <a:xfrm rot="5400000">
            <a:off x="5603806" y="4287203"/>
            <a:ext cx="1010277" cy="1204148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Łącznik: łamany 124">
            <a:extLst>
              <a:ext uri="{FF2B5EF4-FFF2-40B4-BE49-F238E27FC236}">
                <a16:creationId xmlns:a16="http://schemas.microsoft.com/office/drawing/2014/main" id="{A02AE30D-90BA-42A6-B183-6C488DE25A7D}"/>
              </a:ext>
            </a:extLst>
          </p:cNvPr>
          <p:cNvCxnSpPr>
            <a:cxnSpLocks/>
          </p:cNvCxnSpPr>
          <p:nvPr/>
        </p:nvCxnSpPr>
        <p:spPr>
          <a:xfrm>
            <a:off x="7384781" y="4313416"/>
            <a:ext cx="2737315" cy="97951"/>
          </a:xfrm>
          <a:prstGeom prst="bentConnector3">
            <a:avLst/>
          </a:prstGeom>
          <a:ln w="2857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Łącznik: łamany 130">
            <a:extLst>
              <a:ext uri="{FF2B5EF4-FFF2-40B4-BE49-F238E27FC236}">
                <a16:creationId xmlns:a16="http://schemas.microsoft.com/office/drawing/2014/main" id="{CD4C1552-ADF2-4F73-AF7D-20D531644E5B}"/>
              </a:ext>
            </a:extLst>
          </p:cNvPr>
          <p:cNvCxnSpPr>
            <a:cxnSpLocks/>
            <a:stCxn id="55" idx="1"/>
          </p:cNvCxnSpPr>
          <p:nvPr/>
        </p:nvCxnSpPr>
        <p:spPr>
          <a:xfrm rot="10800000">
            <a:off x="2466327" y="2360426"/>
            <a:ext cx="3581849" cy="1569458"/>
          </a:xfrm>
          <a:prstGeom prst="bentConnector3">
            <a:avLst>
              <a:gd name="adj1" fmla="val 17698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pole tekstowe 134">
            <a:extLst>
              <a:ext uri="{FF2B5EF4-FFF2-40B4-BE49-F238E27FC236}">
                <a16:creationId xmlns:a16="http://schemas.microsoft.com/office/drawing/2014/main" id="{FD9B48AE-465C-4EE6-A43D-CD5040D42DE0}"/>
              </a:ext>
            </a:extLst>
          </p:cNvPr>
          <p:cNvSpPr txBox="1"/>
          <p:nvPr/>
        </p:nvSpPr>
        <p:spPr>
          <a:xfrm>
            <a:off x="9350406" y="1692693"/>
            <a:ext cx="2662248" cy="161582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sz="1100" dirty="0"/>
              <a:t>PWB jest zgodą Dyrektora USK na realizację badania w Szpitalu. PWB może zostać złożony do KB z wnioskiem lub po wydaniu opinii KB. Badania nie można realizować w USK bez podpisanego PWB przez Dyrektora oraz Prorektora ds. Nauki UMW, opinii KB, polisy (jeśli dotyczy) i OPK w USK (Ośrodek Powstawania Kosztów nadany przez OBK w przypadku wykazania kosztów w PWB)</a:t>
            </a:r>
          </a:p>
        </p:txBody>
      </p:sp>
      <p:sp>
        <p:nvSpPr>
          <p:cNvPr id="37" name="Prostokąt 36">
            <a:extLst>
              <a:ext uri="{FF2B5EF4-FFF2-40B4-BE49-F238E27FC236}">
                <a16:creationId xmlns:a16="http://schemas.microsoft.com/office/drawing/2014/main" id="{D38B4AEE-BD3A-52B0-0DED-2C9896F7DED0}"/>
              </a:ext>
            </a:extLst>
          </p:cNvPr>
          <p:cNvSpPr/>
          <p:nvPr/>
        </p:nvSpPr>
        <p:spPr>
          <a:xfrm>
            <a:off x="517947" y="6357521"/>
            <a:ext cx="1354996" cy="41534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900" dirty="0"/>
              <a:t>SEKCJA FINANSÓW UMW</a:t>
            </a:r>
          </a:p>
        </p:txBody>
      </p:sp>
      <p:cxnSp>
        <p:nvCxnSpPr>
          <p:cNvPr id="39" name="Łącznik: łamany 38">
            <a:extLst>
              <a:ext uri="{FF2B5EF4-FFF2-40B4-BE49-F238E27FC236}">
                <a16:creationId xmlns:a16="http://schemas.microsoft.com/office/drawing/2014/main" id="{9D089C54-0F9F-8B1B-BC18-2196A9F70544}"/>
              </a:ext>
            </a:extLst>
          </p:cNvPr>
          <p:cNvCxnSpPr>
            <a:stCxn id="2" idx="1"/>
            <a:endCxn id="37" idx="1"/>
          </p:cNvCxnSpPr>
          <p:nvPr/>
        </p:nvCxnSpPr>
        <p:spPr>
          <a:xfrm rot="10800000" flipV="1">
            <a:off x="517947" y="4292148"/>
            <a:ext cx="2002" cy="2273046"/>
          </a:xfrm>
          <a:prstGeom prst="bentConnector3">
            <a:avLst>
              <a:gd name="adj1" fmla="val 11518581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pole tekstowe 39">
            <a:extLst>
              <a:ext uri="{FF2B5EF4-FFF2-40B4-BE49-F238E27FC236}">
                <a16:creationId xmlns:a16="http://schemas.microsoft.com/office/drawing/2014/main" id="{E90AE6F0-2E26-59ED-7B72-EB0010B572EB}"/>
              </a:ext>
            </a:extLst>
          </p:cNvPr>
          <p:cNvSpPr txBox="1"/>
          <p:nvPr/>
        </p:nvSpPr>
        <p:spPr>
          <a:xfrm rot="16200000">
            <a:off x="-606343" y="5273786"/>
            <a:ext cx="151996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900" dirty="0"/>
              <a:t>Przekazanie opisanej faktury</a:t>
            </a:r>
          </a:p>
        </p:txBody>
      </p:sp>
      <p:cxnSp>
        <p:nvCxnSpPr>
          <p:cNvPr id="8" name="Łącznik: łamany 7">
            <a:extLst>
              <a:ext uri="{FF2B5EF4-FFF2-40B4-BE49-F238E27FC236}">
                <a16:creationId xmlns:a16="http://schemas.microsoft.com/office/drawing/2014/main" id="{DF41BB0C-8E45-2A16-07A7-B8ADF9084D82}"/>
              </a:ext>
            </a:extLst>
          </p:cNvPr>
          <p:cNvCxnSpPr>
            <a:cxnSpLocks/>
          </p:cNvCxnSpPr>
          <p:nvPr/>
        </p:nvCxnSpPr>
        <p:spPr>
          <a:xfrm flipV="1">
            <a:off x="6272888" y="4896523"/>
            <a:ext cx="5059366" cy="730075"/>
          </a:xfrm>
          <a:prstGeom prst="bentConnector3">
            <a:avLst>
              <a:gd name="adj1" fmla="val 100107"/>
            </a:avLst>
          </a:prstGeom>
          <a:ln w="28575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957C49C1-0C38-880E-FD84-7C275B2D9F73}"/>
              </a:ext>
            </a:extLst>
          </p:cNvPr>
          <p:cNvSpPr txBox="1"/>
          <p:nvPr/>
        </p:nvSpPr>
        <p:spPr>
          <a:xfrm>
            <a:off x="7903423" y="5628110"/>
            <a:ext cx="2329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900" dirty="0"/>
              <a:t>Przekazanie faktury podpisanej elektronicznie</a:t>
            </a:r>
          </a:p>
        </p:txBody>
      </p:sp>
      <p:cxnSp>
        <p:nvCxnSpPr>
          <p:cNvPr id="35" name="Łącznik: łamany 34">
            <a:extLst>
              <a:ext uri="{FF2B5EF4-FFF2-40B4-BE49-F238E27FC236}">
                <a16:creationId xmlns:a16="http://schemas.microsoft.com/office/drawing/2014/main" id="{371EDCA9-C81A-CF8B-92C9-ECD089EAF0D4}"/>
              </a:ext>
            </a:extLst>
          </p:cNvPr>
          <p:cNvCxnSpPr>
            <a:stCxn id="56" idx="3"/>
          </p:cNvCxnSpPr>
          <p:nvPr/>
        </p:nvCxnSpPr>
        <p:spPr>
          <a:xfrm flipH="1">
            <a:off x="649539" y="4547201"/>
            <a:ext cx="10796902" cy="154701"/>
          </a:xfrm>
          <a:prstGeom prst="bentConnector5">
            <a:avLst>
              <a:gd name="adj1" fmla="val -2117"/>
              <a:gd name="adj2" fmla="val 1043792"/>
              <a:gd name="adj3" fmla="val 99997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271531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247</Words>
  <Application>Microsoft Office PowerPoint</Application>
  <PresentationFormat>Panoramiczny</PresentationFormat>
  <Paragraphs>40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Elzbieta Olejnik</dc:creator>
  <cp:lastModifiedBy>Elzbieta Olejnik</cp:lastModifiedBy>
  <cp:revision>8</cp:revision>
  <cp:lastPrinted>2025-07-21T11:48:40Z</cp:lastPrinted>
  <dcterms:created xsi:type="dcterms:W3CDTF">2025-07-03T14:22:50Z</dcterms:created>
  <dcterms:modified xsi:type="dcterms:W3CDTF">2025-08-14T11:18:07Z</dcterms:modified>
</cp:coreProperties>
</file>