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203D55-E814-44D1-82AC-B538CF2BD9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0159983-A3A2-45B1-890F-232E7460B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ACE8250-0726-4A87-BCC5-82FD000E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738FB39-A61E-41A3-B672-C60299C9A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EB48A0F-001B-4143-B73F-38D25CFF6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0492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ED39CE-17C8-4096-9725-A27733795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4C6C2A4-8FCA-4F1A-B581-0D459FF390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7A3B624-C4FD-442E-96F7-D4F7137B9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C051143-25A5-4A57-A569-0737EFED9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4B11224-84F2-486D-970B-729DEA371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139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DE69E6A0-C8A6-42A1-A704-4D90289D3D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54878FD-4576-48B7-A465-DAEAF6B502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0E13D52-56DE-4D29-89A0-DCD0655B1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BC01A0E-CEBF-4D1F-84FF-7F9D4A65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A4A8FE8-C4C4-436B-B2E0-015D35233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2807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16F78F1-4678-4D05-8BCF-0D43BFF29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E290A40-2CE1-4600-8BC2-2BF102CCD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E4D6180-0EAE-4F58-971C-B9717C5E2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6AD43BD-62BB-4FF2-932E-1AAAF8D08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41101E4-6825-44A3-86C7-2DC9F98E8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3229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26C6C6A-84CD-41A0-B48D-AAA77BF08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3B713DC-4D23-41BE-B3C8-623E289BB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EC9BE3A-9164-4670-8DC5-BDAB11CA8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23199E1-A763-4106-A213-8AF9A9850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1722447-8170-4550-8FD1-90D73CDCE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0181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CE863F-071F-4BD0-AF90-1DD3ED203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287064D-22AE-4F0F-9996-5076C30F5A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E342A66-DD1A-4B46-BD64-D630C094CA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0A272CE-3D39-44E9-9485-D4C1049F6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4727CCD-6889-4274-8E2E-E26575958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D834F94-B7FF-4C30-9C98-09FC8787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2298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1EAFAC6-3D06-4046-A1D4-A51FB4B6D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AFC40C63-6CAB-4008-B499-65FB30FC2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988A699-FA7B-4F7F-9FA6-AD6FC877C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1E2F546-D571-499A-81AA-83AA7BF871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C94A1CA-F329-4BE7-B586-10BCF16ED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223BCE0D-816B-4EEA-B431-0B513C64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3CC17DB-82E4-4664-9217-4D3BA8C5F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59D6F91-9E74-4D01-B5FC-F03FCEDAF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8360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E0A7239-A94B-4DB2-98F9-E61926046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E8FC6A7-C995-46F2-93F8-F7C933651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ADB8C83-7DD4-44BB-9BC6-A55BD99C3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34335A2-9955-4FD9-923B-ECF6AA109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978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C82221A7-2E7F-47F2-9B39-DAC6123FB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2FF149B2-A2FA-4B62-B146-702718FFA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B9D2510-8040-42F3-AC88-13DB1245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737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5D55A2-E17C-4DD6-B5C2-144FBFD77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1658AB-0901-49AA-8E03-0F4D1B11F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5128F33-02D8-4B09-986B-DEFED07E86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F7A9204-5877-4E66-BB0B-1EC61BCA0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A5854F9-2D47-4DDB-B2DC-9549648C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B9A23B4-9F1A-4A8F-BDF6-2DD1E344A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113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8BEEBB8-544E-4E9B-97D8-F973578E0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18DF809-98DF-497F-B1A0-9B1C17952C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9ACD9AC-3578-4691-9B23-03D0BA571A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DE60211-8858-436A-A04E-BEBFBE509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5C0DFB5-9881-4F5D-A8B4-84E6580D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C9345EE-F2A9-4EE8-8E03-D8DF8F7FD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82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986D9465-028A-439D-8195-D8F25D934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50972D3-DC69-4E41-BD43-1A2A04FE4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9428A33-F5D3-4DD8-B586-261478CE2F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E2647-2E2F-429E-BE04-77F3B38564D3}" type="datetimeFigureOut">
              <a:rPr lang="pl-PL" smtClean="0"/>
              <a:t>27.03.2026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62AAABF-7D5E-49FE-A28A-705920DE3D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8608224-042B-4D4A-8202-4B33FCDEFC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722CF-B50B-4171-A196-3B040023AAC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0849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>
            <a:extLst>
              <a:ext uri="{FF2B5EF4-FFF2-40B4-BE49-F238E27FC236}">
                <a16:creationId xmlns:a16="http://schemas.microsoft.com/office/drawing/2014/main" id="{12A9146D-4E25-49E1-BF6C-89FC879F8376}"/>
              </a:ext>
            </a:extLst>
          </p:cNvPr>
          <p:cNvSpPr/>
          <p:nvPr/>
        </p:nvSpPr>
        <p:spPr>
          <a:xfrm>
            <a:off x="139698" y="339725"/>
            <a:ext cx="1778000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Kierownik jednostki wnioskującej o zawarcie umowy</a:t>
            </a:r>
          </a:p>
        </p:txBody>
      </p:sp>
      <p:sp>
        <p:nvSpPr>
          <p:cNvPr id="8" name="Prostokąt 7">
            <a:extLst>
              <a:ext uri="{FF2B5EF4-FFF2-40B4-BE49-F238E27FC236}">
                <a16:creationId xmlns:a16="http://schemas.microsoft.com/office/drawing/2014/main" id="{73004B4A-1A2C-4FD4-BFF8-D48790F2EC26}"/>
              </a:ext>
            </a:extLst>
          </p:cNvPr>
          <p:cNvSpPr/>
          <p:nvPr/>
        </p:nvSpPr>
        <p:spPr>
          <a:xfrm>
            <a:off x="4628497" y="366919"/>
            <a:ext cx="1778000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Dział Spraw Pracowniczych </a:t>
            </a:r>
          </a:p>
        </p:txBody>
      </p:sp>
      <p:sp>
        <p:nvSpPr>
          <p:cNvPr id="9" name="Prostokąt 8">
            <a:extLst>
              <a:ext uri="{FF2B5EF4-FFF2-40B4-BE49-F238E27FC236}">
                <a16:creationId xmlns:a16="http://schemas.microsoft.com/office/drawing/2014/main" id="{5CD99305-E076-46EE-8989-0993C0361CB5}"/>
              </a:ext>
            </a:extLst>
          </p:cNvPr>
          <p:cNvSpPr/>
          <p:nvPr/>
        </p:nvSpPr>
        <p:spPr>
          <a:xfrm>
            <a:off x="2364658" y="1825326"/>
            <a:ext cx="1778000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Właściwa jednostka administracyjna 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E9CC1D59-A5E6-42E0-B29C-703D94FF15D4}"/>
              </a:ext>
            </a:extLst>
          </p:cNvPr>
          <p:cNvSpPr/>
          <p:nvPr/>
        </p:nvSpPr>
        <p:spPr>
          <a:xfrm>
            <a:off x="2364658" y="1072946"/>
            <a:ext cx="1778000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2. Wniosek o zawarcie umowy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2AA1C189-252D-4FB8-BB2D-BF58EDF02E7F}"/>
              </a:ext>
            </a:extLst>
          </p:cNvPr>
          <p:cNvSpPr/>
          <p:nvPr/>
        </p:nvSpPr>
        <p:spPr>
          <a:xfrm>
            <a:off x="7003919" y="365122"/>
            <a:ext cx="1703384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Dział Budżetowania</a:t>
            </a:r>
            <a:br>
              <a:rPr lang="pl-PL" sz="1200" dirty="0"/>
            </a:br>
            <a:r>
              <a:rPr lang="pl-PL" sz="1200" dirty="0"/>
              <a:t> i Kosztów 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991555D0-0651-44FD-9CA8-3CC3BE888D0C}"/>
              </a:ext>
            </a:extLst>
          </p:cNvPr>
          <p:cNvSpPr/>
          <p:nvPr/>
        </p:nvSpPr>
        <p:spPr>
          <a:xfrm>
            <a:off x="5090624" y="1816408"/>
            <a:ext cx="1778000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Zespół Radców Prawnych (w razie wątpliwości co do rodzaju umowy)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A3503859-0B52-4882-BDDA-8E3C74EDDBC3}"/>
              </a:ext>
            </a:extLst>
          </p:cNvPr>
          <p:cNvSpPr/>
          <p:nvPr/>
        </p:nvSpPr>
        <p:spPr>
          <a:xfrm>
            <a:off x="9499647" y="2146505"/>
            <a:ext cx="1778000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Kwestor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C874E099-651B-40EF-8553-8183BAD7896E}"/>
              </a:ext>
            </a:extLst>
          </p:cNvPr>
          <p:cNvSpPr/>
          <p:nvPr/>
        </p:nvSpPr>
        <p:spPr>
          <a:xfrm>
            <a:off x="7171665" y="2156857"/>
            <a:ext cx="1778000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JM Rektor lub osoba upoważniona 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4A7099FF-4E25-4006-AD04-60179CF3BA38}"/>
              </a:ext>
            </a:extLst>
          </p:cNvPr>
          <p:cNvSpPr/>
          <p:nvPr/>
        </p:nvSpPr>
        <p:spPr>
          <a:xfrm>
            <a:off x="270866" y="2794617"/>
            <a:ext cx="1869565" cy="73450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Umowa cywilnoprawna </a:t>
            </a:r>
            <a:br>
              <a:rPr lang="pl-PL" sz="1200" dirty="0"/>
            </a:br>
            <a:r>
              <a:rPr lang="pl-PL" sz="1200" dirty="0"/>
              <a:t>(wraz zaakceptowanym wnioskiem o zawarcie umowy) 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C648955C-A054-4385-B1F6-B215B0611929}"/>
              </a:ext>
            </a:extLst>
          </p:cNvPr>
          <p:cNvSpPr/>
          <p:nvPr/>
        </p:nvSpPr>
        <p:spPr>
          <a:xfrm>
            <a:off x="10105730" y="352786"/>
            <a:ext cx="1778000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Dział Zamówień Publicznych 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:a16="http://schemas.microsoft.com/office/drawing/2014/main" id="{F6886679-14F5-4258-9056-04BD0D2335D3}"/>
              </a:ext>
            </a:extLst>
          </p:cNvPr>
          <p:cNvSpPr/>
          <p:nvPr/>
        </p:nvSpPr>
        <p:spPr>
          <a:xfrm>
            <a:off x="5507923" y="3336241"/>
            <a:ext cx="1778000" cy="5207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Zespół Radców Prawnych (w razie wątpliwości co do rodzaju umowy)</a:t>
            </a: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E299D91F-4B36-49DE-A891-F09B52DC7EA6}"/>
              </a:ext>
            </a:extLst>
          </p:cNvPr>
          <p:cNvSpPr/>
          <p:nvPr/>
        </p:nvSpPr>
        <p:spPr>
          <a:xfrm>
            <a:off x="2664059" y="2794617"/>
            <a:ext cx="1778000" cy="5207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Właściwa jednostka administracyjna 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A02B0133-56A5-428A-BCFE-D995E7E85F0E}"/>
              </a:ext>
            </a:extLst>
          </p:cNvPr>
          <p:cNvSpPr/>
          <p:nvPr/>
        </p:nvSpPr>
        <p:spPr>
          <a:xfrm>
            <a:off x="2664059" y="3504390"/>
            <a:ext cx="1778000" cy="5207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Dział Spraw Pracowniczych </a:t>
            </a:r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id="{63510F80-3A33-4A57-929D-06B8F87CE1DC}"/>
              </a:ext>
            </a:extLst>
          </p:cNvPr>
          <p:cNvSpPr/>
          <p:nvPr/>
        </p:nvSpPr>
        <p:spPr>
          <a:xfrm>
            <a:off x="497392" y="5606621"/>
            <a:ext cx="1778000" cy="5207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Wydruk umowy </a:t>
            </a:r>
          </a:p>
        </p:txBody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id="{1A34AD87-93D1-436A-9FC4-77B3AAFC6ED8}"/>
              </a:ext>
            </a:extLst>
          </p:cNvPr>
          <p:cNvSpPr/>
          <p:nvPr/>
        </p:nvSpPr>
        <p:spPr>
          <a:xfrm>
            <a:off x="2664059" y="4239300"/>
            <a:ext cx="1778000" cy="5207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Kwestor </a:t>
            </a:r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id="{186AF9E1-9D4C-418D-94C0-AF3CDB3D6CB9}"/>
              </a:ext>
            </a:extLst>
          </p:cNvPr>
          <p:cNvSpPr/>
          <p:nvPr/>
        </p:nvSpPr>
        <p:spPr>
          <a:xfrm>
            <a:off x="2713261" y="5611833"/>
            <a:ext cx="1778000" cy="5207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JM Rektor lub osoba upoważniona </a:t>
            </a:r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id="{DAE6828B-E9D5-4C01-9A24-E61A8ED847C8}"/>
              </a:ext>
            </a:extLst>
          </p:cNvPr>
          <p:cNvSpPr/>
          <p:nvPr/>
        </p:nvSpPr>
        <p:spPr>
          <a:xfrm>
            <a:off x="7446656" y="5646701"/>
            <a:ext cx="1778000" cy="5207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Wykonawca/ Zleceniobiorca</a:t>
            </a:r>
          </a:p>
        </p:txBody>
      </p:sp>
      <p:sp>
        <p:nvSpPr>
          <p:cNvPr id="30" name="Prostokąt 29">
            <a:extLst>
              <a:ext uri="{FF2B5EF4-FFF2-40B4-BE49-F238E27FC236}">
                <a16:creationId xmlns:a16="http://schemas.microsoft.com/office/drawing/2014/main" id="{140D4BEB-A57D-4521-A4F1-37E0F97E30FC}"/>
              </a:ext>
            </a:extLst>
          </p:cNvPr>
          <p:cNvSpPr/>
          <p:nvPr/>
        </p:nvSpPr>
        <p:spPr>
          <a:xfrm>
            <a:off x="5205722" y="5144023"/>
            <a:ext cx="1778000" cy="5207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Dział Spraw Pracowniczych </a:t>
            </a:r>
          </a:p>
        </p:txBody>
      </p:sp>
      <p:sp>
        <p:nvSpPr>
          <p:cNvPr id="31" name="Prostokąt 30">
            <a:extLst>
              <a:ext uri="{FF2B5EF4-FFF2-40B4-BE49-F238E27FC236}">
                <a16:creationId xmlns:a16="http://schemas.microsoft.com/office/drawing/2014/main" id="{E5B3D64D-A02B-4583-9CD0-9331289C2484}"/>
              </a:ext>
            </a:extLst>
          </p:cNvPr>
          <p:cNvSpPr/>
          <p:nvPr/>
        </p:nvSpPr>
        <p:spPr>
          <a:xfrm>
            <a:off x="5225919" y="6019139"/>
            <a:ext cx="1778000" cy="5207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/>
              <a:t>Właściwa jednostka administracyjna </a:t>
            </a:r>
            <a:endParaRPr lang="pl-PL" sz="1200" dirty="0"/>
          </a:p>
        </p:txBody>
      </p:sp>
      <p:sp>
        <p:nvSpPr>
          <p:cNvPr id="34" name="Prostokąt 33">
            <a:extLst>
              <a:ext uri="{FF2B5EF4-FFF2-40B4-BE49-F238E27FC236}">
                <a16:creationId xmlns:a16="http://schemas.microsoft.com/office/drawing/2014/main" id="{0946C7D1-E861-49A5-8F68-29EE28AAE951}"/>
              </a:ext>
            </a:extLst>
          </p:cNvPr>
          <p:cNvSpPr/>
          <p:nvPr/>
        </p:nvSpPr>
        <p:spPr>
          <a:xfrm>
            <a:off x="9545544" y="5655712"/>
            <a:ext cx="1778000" cy="5207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Rejestracja umowy w Centralnym Rejestrze Umów </a:t>
            </a:r>
          </a:p>
        </p:txBody>
      </p:sp>
      <p:cxnSp>
        <p:nvCxnSpPr>
          <p:cNvPr id="58" name="Łącznik prosty ze strzałką 57">
            <a:extLst>
              <a:ext uri="{FF2B5EF4-FFF2-40B4-BE49-F238E27FC236}">
                <a16:creationId xmlns:a16="http://schemas.microsoft.com/office/drawing/2014/main" id="{2BC5E305-8B05-4FAF-BB84-48C8FAB303B8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6406497" y="625472"/>
            <a:ext cx="597422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Łącznik prosty ze strzałką 59">
            <a:extLst>
              <a:ext uri="{FF2B5EF4-FFF2-40B4-BE49-F238E27FC236}">
                <a16:creationId xmlns:a16="http://schemas.microsoft.com/office/drawing/2014/main" id="{31FE26E1-513D-484B-A9FB-26AECECA227B}"/>
              </a:ext>
            </a:extLst>
          </p:cNvPr>
          <p:cNvCxnSpPr>
            <a:cxnSpLocks/>
            <a:stCxn id="11" idx="3"/>
            <a:endCxn id="16" idx="1"/>
          </p:cNvCxnSpPr>
          <p:nvPr/>
        </p:nvCxnSpPr>
        <p:spPr>
          <a:xfrm flipV="1">
            <a:off x="8707303" y="613136"/>
            <a:ext cx="1398427" cy="1233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Łącznik prosty ze strzałką 63">
            <a:extLst>
              <a:ext uri="{FF2B5EF4-FFF2-40B4-BE49-F238E27FC236}">
                <a16:creationId xmlns:a16="http://schemas.microsoft.com/office/drawing/2014/main" id="{3EB69B44-4957-4A0D-9D7D-6DB28BB4AAB4}"/>
              </a:ext>
            </a:extLst>
          </p:cNvPr>
          <p:cNvCxnSpPr>
            <a:cxnSpLocks/>
            <a:stCxn id="13" idx="1"/>
          </p:cNvCxnSpPr>
          <p:nvPr/>
        </p:nvCxnSpPr>
        <p:spPr>
          <a:xfrm flipH="1" flipV="1">
            <a:off x="8949665" y="2404739"/>
            <a:ext cx="549982" cy="211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: łamany 65">
            <a:extLst>
              <a:ext uri="{FF2B5EF4-FFF2-40B4-BE49-F238E27FC236}">
                <a16:creationId xmlns:a16="http://schemas.microsoft.com/office/drawing/2014/main" id="{9A8CC902-62A1-41FC-AB40-C0F2095D46AA}"/>
              </a:ext>
            </a:extLst>
          </p:cNvPr>
          <p:cNvCxnSpPr>
            <a:stCxn id="14" idx="1"/>
            <a:endCxn id="6" idx="2"/>
          </p:cNvCxnSpPr>
          <p:nvPr/>
        </p:nvCxnSpPr>
        <p:spPr>
          <a:xfrm rot="10800000">
            <a:off x="1028699" y="860425"/>
            <a:ext cx="6142967" cy="1556782"/>
          </a:xfrm>
          <a:prstGeom prst="bentConnector2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71">
            <a:extLst>
              <a:ext uri="{FF2B5EF4-FFF2-40B4-BE49-F238E27FC236}">
                <a16:creationId xmlns:a16="http://schemas.microsoft.com/office/drawing/2014/main" id="{ED867A81-4724-4A65-8297-84DDEAD06AD7}"/>
              </a:ext>
            </a:extLst>
          </p:cNvPr>
          <p:cNvCxnSpPr>
            <a:cxnSpLocks/>
          </p:cNvCxnSpPr>
          <p:nvPr/>
        </p:nvCxnSpPr>
        <p:spPr>
          <a:xfrm>
            <a:off x="592171" y="875595"/>
            <a:ext cx="0" cy="1919022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3" name="Łącznik prosty ze strzałką 182">
            <a:extLst>
              <a:ext uri="{FF2B5EF4-FFF2-40B4-BE49-F238E27FC236}">
                <a16:creationId xmlns:a16="http://schemas.microsoft.com/office/drawing/2014/main" id="{90B9A1D1-4B11-428B-B946-77A650890C76}"/>
              </a:ext>
            </a:extLst>
          </p:cNvPr>
          <p:cNvCxnSpPr>
            <a:cxnSpLocks/>
            <a:stCxn id="19" idx="2"/>
            <a:endCxn id="21" idx="0"/>
          </p:cNvCxnSpPr>
          <p:nvPr/>
        </p:nvCxnSpPr>
        <p:spPr>
          <a:xfrm>
            <a:off x="3553059" y="3315317"/>
            <a:ext cx="0" cy="18907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3" name="pole tekstowe 262">
            <a:extLst>
              <a:ext uri="{FF2B5EF4-FFF2-40B4-BE49-F238E27FC236}">
                <a16:creationId xmlns:a16="http://schemas.microsoft.com/office/drawing/2014/main" id="{65C0E3AE-FF3F-4622-A0EA-EE0CAFA651F9}"/>
              </a:ext>
            </a:extLst>
          </p:cNvPr>
          <p:cNvSpPr txBox="1"/>
          <p:nvPr/>
        </p:nvSpPr>
        <p:spPr>
          <a:xfrm>
            <a:off x="10434544" y="4164057"/>
            <a:ext cx="177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Obieg elektroniczny (</a:t>
            </a:r>
            <a:r>
              <a:rPr lang="pl-PL" sz="1200" dirty="0" err="1"/>
              <a:t>ezd</a:t>
            </a:r>
            <a:r>
              <a:rPr lang="pl-PL" sz="1200" dirty="0"/>
              <a:t>) </a:t>
            </a:r>
          </a:p>
        </p:txBody>
      </p:sp>
      <p:sp>
        <p:nvSpPr>
          <p:cNvPr id="265" name="Prostokąt 264">
            <a:extLst>
              <a:ext uri="{FF2B5EF4-FFF2-40B4-BE49-F238E27FC236}">
                <a16:creationId xmlns:a16="http://schemas.microsoft.com/office/drawing/2014/main" id="{30825263-1067-42DF-ABAB-63FCABEFDB3F}"/>
              </a:ext>
            </a:extLst>
          </p:cNvPr>
          <p:cNvSpPr/>
          <p:nvPr/>
        </p:nvSpPr>
        <p:spPr>
          <a:xfrm>
            <a:off x="10240732" y="4103754"/>
            <a:ext cx="193812" cy="14457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6" name="Prostokąt 265">
            <a:extLst>
              <a:ext uri="{FF2B5EF4-FFF2-40B4-BE49-F238E27FC236}">
                <a16:creationId xmlns:a16="http://schemas.microsoft.com/office/drawing/2014/main" id="{1ACFD4BF-7253-4DAC-AD44-352F5635E4A2}"/>
              </a:ext>
            </a:extLst>
          </p:cNvPr>
          <p:cNvSpPr/>
          <p:nvPr/>
        </p:nvSpPr>
        <p:spPr>
          <a:xfrm>
            <a:off x="10800918" y="5184402"/>
            <a:ext cx="193812" cy="14146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7" name="Prostokąt 266">
            <a:extLst>
              <a:ext uri="{FF2B5EF4-FFF2-40B4-BE49-F238E27FC236}">
                <a16:creationId xmlns:a16="http://schemas.microsoft.com/office/drawing/2014/main" id="{A056022B-ADFA-4B15-B26A-5383A1E38428}"/>
              </a:ext>
            </a:extLst>
          </p:cNvPr>
          <p:cNvSpPr/>
          <p:nvPr/>
        </p:nvSpPr>
        <p:spPr>
          <a:xfrm>
            <a:off x="10240732" y="4370833"/>
            <a:ext cx="193812" cy="1358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57" name="Łącznik prosty ze strzałką 56">
            <a:extLst>
              <a:ext uri="{FF2B5EF4-FFF2-40B4-BE49-F238E27FC236}">
                <a16:creationId xmlns:a16="http://schemas.microsoft.com/office/drawing/2014/main" id="{19AFFFB4-5EC4-64F6-D760-8CAEB602A7D7}"/>
              </a:ext>
            </a:extLst>
          </p:cNvPr>
          <p:cNvCxnSpPr>
            <a:cxnSpLocks/>
            <a:stCxn id="10" idx="2"/>
            <a:endCxn id="9" idx="0"/>
          </p:cNvCxnSpPr>
          <p:nvPr/>
        </p:nvCxnSpPr>
        <p:spPr>
          <a:xfrm>
            <a:off x="3253658" y="1593646"/>
            <a:ext cx="0" cy="2316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pole tekstowe 78">
            <a:extLst>
              <a:ext uri="{FF2B5EF4-FFF2-40B4-BE49-F238E27FC236}">
                <a16:creationId xmlns:a16="http://schemas.microsoft.com/office/drawing/2014/main" id="{47D1B745-DD4A-939F-6DBD-B9A10E831BD7}"/>
              </a:ext>
            </a:extLst>
          </p:cNvPr>
          <p:cNvSpPr txBox="1"/>
          <p:nvPr/>
        </p:nvSpPr>
        <p:spPr>
          <a:xfrm>
            <a:off x="4232650" y="2063396"/>
            <a:ext cx="79900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Jeśli dotyczy</a:t>
            </a:r>
          </a:p>
        </p:txBody>
      </p:sp>
      <p:cxnSp>
        <p:nvCxnSpPr>
          <p:cNvPr id="107" name="Łącznik prosty ze strzałką 106">
            <a:extLst>
              <a:ext uri="{FF2B5EF4-FFF2-40B4-BE49-F238E27FC236}">
                <a16:creationId xmlns:a16="http://schemas.microsoft.com/office/drawing/2014/main" id="{FF2286DF-D658-B178-FFD3-0C7A4B5C0EB3}"/>
              </a:ext>
            </a:extLst>
          </p:cNvPr>
          <p:cNvCxnSpPr>
            <a:stCxn id="16" idx="2"/>
          </p:cNvCxnSpPr>
          <p:nvPr/>
        </p:nvCxnSpPr>
        <p:spPr>
          <a:xfrm>
            <a:off x="10994730" y="873486"/>
            <a:ext cx="0" cy="12860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Łącznik prosty ze strzałką 162">
            <a:extLst>
              <a:ext uri="{FF2B5EF4-FFF2-40B4-BE49-F238E27FC236}">
                <a16:creationId xmlns:a16="http://schemas.microsoft.com/office/drawing/2014/main" id="{6C67DAC2-DE64-EF67-6514-96B419F17136}"/>
              </a:ext>
            </a:extLst>
          </p:cNvPr>
          <p:cNvCxnSpPr>
            <a:cxnSpLocks/>
          </p:cNvCxnSpPr>
          <p:nvPr/>
        </p:nvCxnSpPr>
        <p:spPr>
          <a:xfrm>
            <a:off x="2147602" y="3050521"/>
            <a:ext cx="523628" cy="0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4" name="pole tekstowe 173">
            <a:extLst>
              <a:ext uri="{FF2B5EF4-FFF2-40B4-BE49-F238E27FC236}">
                <a16:creationId xmlns:a16="http://schemas.microsoft.com/office/drawing/2014/main" id="{143ED02E-D70E-E9D4-37C6-48E136277716}"/>
              </a:ext>
            </a:extLst>
          </p:cNvPr>
          <p:cNvSpPr txBox="1"/>
          <p:nvPr/>
        </p:nvSpPr>
        <p:spPr>
          <a:xfrm rot="5400000">
            <a:off x="5713364" y="1210664"/>
            <a:ext cx="76335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Jeśli dotyczy</a:t>
            </a:r>
          </a:p>
        </p:txBody>
      </p:sp>
      <p:sp>
        <p:nvSpPr>
          <p:cNvPr id="178" name="pole tekstowe 177">
            <a:extLst>
              <a:ext uri="{FF2B5EF4-FFF2-40B4-BE49-F238E27FC236}">
                <a16:creationId xmlns:a16="http://schemas.microsoft.com/office/drawing/2014/main" id="{E507E337-1FB8-CD20-9D31-C448A3901852}"/>
              </a:ext>
            </a:extLst>
          </p:cNvPr>
          <p:cNvSpPr txBox="1"/>
          <p:nvPr/>
        </p:nvSpPr>
        <p:spPr>
          <a:xfrm>
            <a:off x="4618924" y="3388974"/>
            <a:ext cx="76335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Jeśli dotyczy</a:t>
            </a:r>
          </a:p>
        </p:txBody>
      </p:sp>
      <p:sp>
        <p:nvSpPr>
          <p:cNvPr id="210" name="pole tekstowe 209">
            <a:extLst>
              <a:ext uri="{FF2B5EF4-FFF2-40B4-BE49-F238E27FC236}">
                <a16:creationId xmlns:a16="http://schemas.microsoft.com/office/drawing/2014/main" id="{FDF8FC4B-BFD5-A3F3-3DA5-9BAD7B7DCEDA}"/>
              </a:ext>
            </a:extLst>
          </p:cNvPr>
          <p:cNvSpPr txBox="1"/>
          <p:nvPr/>
        </p:nvSpPr>
        <p:spPr>
          <a:xfrm>
            <a:off x="4965687" y="2834593"/>
            <a:ext cx="76335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900" dirty="0"/>
              <a:t>Jeśli dotyczy</a:t>
            </a:r>
          </a:p>
        </p:txBody>
      </p:sp>
      <p:cxnSp>
        <p:nvCxnSpPr>
          <p:cNvPr id="241" name="Łącznik: łamany 240">
            <a:extLst>
              <a:ext uri="{FF2B5EF4-FFF2-40B4-BE49-F238E27FC236}">
                <a16:creationId xmlns:a16="http://schemas.microsoft.com/office/drawing/2014/main" id="{9D1CCE3C-1A3B-9CF7-3136-FF7C8F6B0A3F}"/>
              </a:ext>
            </a:extLst>
          </p:cNvPr>
          <p:cNvCxnSpPr>
            <a:cxnSpLocks/>
          </p:cNvCxnSpPr>
          <p:nvPr/>
        </p:nvCxnSpPr>
        <p:spPr>
          <a:xfrm rot="10800000">
            <a:off x="2664881" y="3218957"/>
            <a:ext cx="12700" cy="1444683"/>
          </a:xfrm>
          <a:prstGeom prst="bentConnector3">
            <a:avLst>
              <a:gd name="adj1" fmla="val 1800000"/>
            </a:avLst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72" name="Łącznik prosty 271">
            <a:extLst>
              <a:ext uri="{FF2B5EF4-FFF2-40B4-BE49-F238E27FC236}">
                <a16:creationId xmlns:a16="http://schemas.microsoft.com/office/drawing/2014/main" id="{72A6CCAA-71AD-66DD-B90B-B0ADFE5226FF}"/>
              </a:ext>
            </a:extLst>
          </p:cNvPr>
          <p:cNvCxnSpPr>
            <a:cxnSpLocks/>
          </p:cNvCxnSpPr>
          <p:nvPr/>
        </p:nvCxnSpPr>
        <p:spPr>
          <a:xfrm>
            <a:off x="57142" y="4933768"/>
            <a:ext cx="12134858" cy="62260"/>
          </a:xfrm>
          <a:prstGeom prst="line">
            <a:avLst/>
          </a:prstGeom>
          <a:ln w="28575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77" name="pole tekstowe 276">
            <a:extLst>
              <a:ext uri="{FF2B5EF4-FFF2-40B4-BE49-F238E27FC236}">
                <a16:creationId xmlns:a16="http://schemas.microsoft.com/office/drawing/2014/main" id="{BC87245E-7B28-2D32-5D4A-BEBF029D5BB5}"/>
              </a:ext>
            </a:extLst>
          </p:cNvPr>
          <p:cNvSpPr txBox="1"/>
          <p:nvPr/>
        </p:nvSpPr>
        <p:spPr>
          <a:xfrm>
            <a:off x="10994730" y="5090197"/>
            <a:ext cx="153137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200" dirty="0"/>
              <a:t>Obieg papierowy </a:t>
            </a:r>
          </a:p>
        </p:txBody>
      </p:sp>
      <p:cxnSp>
        <p:nvCxnSpPr>
          <p:cNvPr id="279" name="Łącznik prosty ze strzałką 278">
            <a:extLst>
              <a:ext uri="{FF2B5EF4-FFF2-40B4-BE49-F238E27FC236}">
                <a16:creationId xmlns:a16="http://schemas.microsoft.com/office/drawing/2014/main" id="{B0700F47-8582-3B82-BDF5-1F86949A0239}"/>
              </a:ext>
            </a:extLst>
          </p:cNvPr>
          <p:cNvCxnSpPr>
            <a:cxnSpLocks/>
          </p:cNvCxnSpPr>
          <p:nvPr/>
        </p:nvCxnSpPr>
        <p:spPr>
          <a:xfrm>
            <a:off x="2276182" y="5864366"/>
            <a:ext cx="437869" cy="5212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4" name="Łącznik: łamany 283">
            <a:extLst>
              <a:ext uri="{FF2B5EF4-FFF2-40B4-BE49-F238E27FC236}">
                <a16:creationId xmlns:a16="http://schemas.microsoft.com/office/drawing/2014/main" id="{2985185A-43B4-5D32-E964-7A55F8C1B75F}"/>
              </a:ext>
            </a:extLst>
          </p:cNvPr>
          <p:cNvCxnSpPr>
            <a:stCxn id="28" idx="0"/>
            <a:endCxn id="30" idx="1"/>
          </p:cNvCxnSpPr>
          <p:nvPr/>
        </p:nvCxnSpPr>
        <p:spPr>
          <a:xfrm rot="5400000" flipH="1" flipV="1">
            <a:off x="4300261" y="4706373"/>
            <a:ext cx="207460" cy="1603461"/>
          </a:xfrm>
          <a:prstGeom prst="bentConnector2">
            <a:avLst/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6" name="Łącznik: łamany 285">
            <a:extLst>
              <a:ext uri="{FF2B5EF4-FFF2-40B4-BE49-F238E27FC236}">
                <a16:creationId xmlns:a16="http://schemas.microsoft.com/office/drawing/2014/main" id="{017536EE-4B26-A1B1-0D3D-3F6F74E35CDA}"/>
              </a:ext>
            </a:extLst>
          </p:cNvPr>
          <p:cNvCxnSpPr>
            <a:cxnSpLocks/>
            <a:stCxn id="28" idx="2"/>
          </p:cNvCxnSpPr>
          <p:nvPr/>
        </p:nvCxnSpPr>
        <p:spPr>
          <a:xfrm rot="16200000" flipH="1">
            <a:off x="4303872" y="5430922"/>
            <a:ext cx="220434" cy="1623656"/>
          </a:xfrm>
          <a:prstGeom prst="bentConnector2">
            <a:avLst/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4" name="Łącznik: łamany 303">
            <a:extLst>
              <a:ext uri="{FF2B5EF4-FFF2-40B4-BE49-F238E27FC236}">
                <a16:creationId xmlns:a16="http://schemas.microsoft.com/office/drawing/2014/main" id="{47C5B6CD-CF94-DF81-D521-69FAE0BEE5F0}"/>
              </a:ext>
            </a:extLst>
          </p:cNvPr>
          <p:cNvCxnSpPr>
            <a:cxnSpLocks/>
          </p:cNvCxnSpPr>
          <p:nvPr/>
        </p:nvCxnSpPr>
        <p:spPr>
          <a:xfrm>
            <a:off x="6968640" y="5404373"/>
            <a:ext cx="1351934" cy="242328"/>
          </a:xfrm>
          <a:prstGeom prst="bentConnector2">
            <a:avLst/>
          </a:prstGeom>
          <a:ln w="19050"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6" name="Łącznik: łamany 305">
            <a:extLst>
              <a:ext uri="{FF2B5EF4-FFF2-40B4-BE49-F238E27FC236}">
                <a16:creationId xmlns:a16="http://schemas.microsoft.com/office/drawing/2014/main" id="{DEC414D8-4771-A665-BFA5-EE5C9EB08377}"/>
              </a:ext>
            </a:extLst>
          </p:cNvPr>
          <p:cNvCxnSpPr>
            <a:cxnSpLocks/>
            <a:stCxn id="29" idx="2"/>
          </p:cNvCxnSpPr>
          <p:nvPr/>
        </p:nvCxnSpPr>
        <p:spPr>
          <a:xfrm rot="5400000">
            <a:off x="7585504" y="5585817"/>
            <a:ext cx="168568" cy="1331737"/>
          </a:xfrm>
          <a:prstGeom prst="bentConnector2">
            <a:avLst/>
          </a:prstGeom>
          <a:ln w="19050"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8" name="Łącznik: łamany 307">
            <a:extLst>
              <a:ext uri="{FF2B5EF4-FFF2-40B4-BE49-F238E27FC236}">
                <a16:creationId xmlns:a16="http://schemas.microsoft.com/office/drawing/2014/main" id="{88734FBE-20F2-36C3-DBFB-8FFE864E0449}"/>
              </a:ext>
            </a:extLst>
          </p:cNvPr>
          <p:cNvCxnSpPr>
            <a:endCxn id="34" idx="0"/>
          </p:cNvCxnSpPr>
          <p:nvPr/>
        </p:nvCxnSpPr>
        <p:spPr>
          <a:xfrm>
            <a:off x="6968640" y="5222631"/>
            <a:ext cx="3465904" cy="433081"/>
          </a:xfrm>
          <a:prstGeom prst="bentConnector2">
            <a:avLst/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0" name="Łącznik: łamany 309">
            <a:extLst>
              <a:ext uri="{FF2B5EF4-FFF2-40B4-BE49-F238E27FC236}">
                <a16:creationId xmlns:a16="http://schemas.microsoft.com/office/drawing/2014/main" id="{594840CA-36DA-93FB-CADB-35C1B5079DC6}"/>
              </a:ext>
            </a:extLst>
          </p:cNvPr>
          <p:cNvCxnSpPr>
            <a:cxnSpLocks/>
          </p:cNvCxnSpPr>
          <p:nvPr/>
        </p:nvCxnSpPr>
        <p:spPr>
          <a:xfrm flipV="1">
            <a:off x="7003919" y="6149216"/>
            <a:ext cx="3430625" cy="355324"/>
          </a:xfrm>
          <a:prstGeom prst="bentConnector2">
            <a:avLst/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6" name="Łącznik prosty ze strzałką 315">
            <a:extLst>
              <a:ext uri="{FF2B5EF4-FFF2-40B4-BE49-F238E27FC236}">
                <a16:creationId xmlns:a16="http://schemas.microsoft.com/office/drawing/2014/main" id="{48B7B2D6-55E9-F46B-6C1C-805F7324869A}"/>
              </a:ext>
            </a:extLst>
          </p:cNvPr>
          <p:cNvCxnSpPr>
            <a:cxnSpLocks/>
            <a:endCxn id="12" idx="0"/>
          </p:cNvCxnSpPr>
          <p:nvPr/>
        </p:nvCxnSpPr>
        <p:spPr>
          <a:xfrm>
            <a:off x="5979624" y="870204"/>
            <a:ext cx="0" cy="946204"/>
          </a:xfrm>
          <a:prstGeom prst="straightConnector1">
            <a:avLst/>
          </a:prstGeom>
          <a:ln w="19050"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Łącznik: łamany 320">
            <a:extLst>
              <a:ext uri="{FF2B5EF4-FFF2-40B4-BE49-F238E27FC236}">
                <a16:creationId xmlns:a16="http://schemas.microsoft.com/office/drawing/2014/main" id="{7B01DFB1-3196-B820-B9B9-2EA980853CF6}"/>
              </a:ext>
            </a:extLst>
          </p:cNvPr>
          <p:cNvCxnSpPr>
            <a:stCxn id="19" idx="3"/>
            <a:endCxn id="18" idx="0"/>
          </p:cNvCxnSpPr>
          <p:nvPr/>
        </p:nvCxnSpPr>
        <p:spPr>
          <a:xfrm>
            <a:off x="4442059" y="3054967"/>
            <a:ext cx="1954864" cy="281274"/>
          </a:xfrm>
          <a:prstGeom prst="bentConnector2">
            <a:avLst/>
          </a:prstGeom>
          <a:ln w="19050">
            <a:prstDash val="dash"/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3" name="Łącznik prosty ze strzałką 322">
            <a:extLst>
              <a:ext uri="{FF2B5EF4-FFF2-40B4-BE49-F238E27FC236}">
                <a16:creationId xmlns:a16="http://schemas.microsoft.com/office/drawing/2014/main" id="{2793F282-2534-0E9D-D70F-D29A64E134F4}"/>
              </a:ext>
            </a:extLst>
          </p:cNvPr>
          <p:cNvCxnSpPr>
            <a:cxnSpLocks/>
          </p:cNvCxnSpPr>
          <p:nvPr/>
        </p:nvCxnSpPr>
        <p:spPr>
          <a:xfrm>
            <a:off x="4442059" y="3616745"/>
            <a:ext cx="1065864" cy="0"/>
          </a:xfrm>
          <a:prstGeom prst="straightConnector1">
            <a:avLst/>
          </a:prstGeom>
          <a:ln w="19050">
            <a:prstDash val="dash"/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9" name="Łącznik prosty ze strzałką 328">
            <a:extLst>
              <a:ext uri="{FF2B5EF4-FFF2-40B4-BE49-F238E27FC236}">
                <a16:creationId xmlns:a16="http://schemas.microsoft.com/office/drawing/2014/main" id="{AF981D53-A030-EDC1-6F69-2F8A195F231F}"/>
              </a:ext>
            </a:extLst>
          </p:cNvPr>
          <p:cNvCxnSpPr>
            <a:stCxn id="21" idx="2"/>
            <a:endCxn id="24" idx="0"/>
          </p:cNvCxnSpPr>
          <p:nvPr/>
        </p:nvCxnSpPr>
        <p:spPr>
          <a:xfrm>
            <a:off x="3553059" y="4025090"/>
            <a:ext cx="0" cy="214210"/>
          </a:xfrm>
          <a:prstGeom prst="straightConnector1">
            <a:avLst/>
          </a:prstGeom>
          <a:ln w="19050"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3" name="Łącznik: łamany 332">
            <a:extLst>
              <a:ext uri="{FF2B5EF4-FFF2-40B4-BE49-F238E27FC236}">
                <a16:creationId xmlns:a16="http://schemas.microsoft.com/office/drawing/2014/main" id="{D793D740-A88F-3A18-F2B0-0A326C9E1D7A}"/>
              </a:ext>
            </a:extLst>
          </p:cNvPr>
          <p:cNvCxnSpPr>
            <a:stCxn id="19" idx="0"/>
            <a:endCxn id="23" idx="1"/>
          </p:cNvCxnSpPr>
          <p:nvPr/>
        </p:nvCxnSpPr>
        <p:spPr>
          <a:xfrm rot="16200000" flipH="1" flipV="1">
            <a:off x="489049" y="2802960"/>
            <a:ext cx="3072354" cy="3055667"/>
          </a:xfrm>
          <a:prstGeom prst="bentConnector4">
            <a:avLst>
              <a:gd name="adj1" fmla="val -7441"/>
              <a:gd name="adj2" fmla="val 111701"/>
            </a:avLst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6" name="Łącznik: łamany 335">
            <a:extLst>
              <a:ext uri="{FF2B5EF4-FFF2-40B4-BE49-F238E27FC236}">
                <a16:creationId xmlns:a16="http://schemas.microsoft.com/office/drawing/2014/main" id="{B8C787AB-2089-ABC4-E1EF-27B263E9B3C2}"/>
              </a:ext>
            </a:extLst>
          </p:cNvPr>
          <p:cNvCxnSpPr>
            <a:cxnSpLocks/>
          </p:cNvCxnSpPr>
          <p:nvPr/>
        </p:nvCxnSpPr>
        <p:spPr>
          <a:xfrm rot="5400000">
            <a:off x="1011227" y="3977147"/>
            <a:ext cx="2020907" cy="1259795"/>
          </a:xfrm>
          <a:prstGeom prst="bentConnector3">
            <a:avLst>
              <a:gd name="adj1" fmla="val 402"/>
            </a:avLst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3" name="Łącznik: łamany 342">
            <a:extLst>
              <a:ext uri="{FF2B5EF4-FFF2-40B4-BE49-F238E27FC236}">
                <a16:creationId xmlns:a16="http://schemas.microsoft.com/office/drawing/2014/main" id="{FA026A15-B3C5-4B7C-4A58-D310F4B863A5}"/>
              </a:ext>
            </a:extLst>
          </p:cNvPr>
          <p:cNvCxnSpPr>
            <a:cxnSpLocks/>
          </p:cNvCxnSpPr>
          <p:nvPr/>
        </p:nvCxnSpPr>
        <p:spPr>
          <a:xfrm>
            <a:off x="1930399" y="3555497"/>
            <a:ext cx="727009" cy="374925"/>
          </a:xfrm>
          <a:prstGeom prst="bentConnector3">
            <a:avLst>
              <a:gd name="adj1" fmla="val 676"/>
            </a:avLst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1" name="pole tekstowe 60">
            <a:extLst>
              <a:ext uri="{FF2B5EF4-FFF2-40B4-BE49-F238E27FC236}">
                <a16:creationId xmlns:a16="http://schemas.microsoft.com/office/drawing/2014/main" id="{03CF4234-23DE-4BBE-A5FE-E77604569909}"/>
              </a:ext>
            </a:extLst>
          </p:cNvPr>
          <p:cNvSpPr txBox="1"/>
          <p:nvPr/>
        </p:nvSpPr>
        <p:spPr>
          <a:xfrm>
            <a:off x="8827642" y="92244"/>
            <a:ext cx="115774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Wartość szacunkowa zamówienia ≥ niż 40 tys. zł</a:t>
            </a:r>
          </a:p>
        </p:txBody>
      </p:sp>
      <p:cxnSp>
        <p:nvCxnSpPr>
          <p:cNvPr id="4" name="Łącznik: łamany 3">
            <a:extLst>
              <a:ext uri="{FF2B5EF4-FFF2-40B4-BE49-F238E27FC236}">
                <a16:creationId xmlns:a16="http://schemas.microsoft.com/office/drawing/2014/main" id="{646CA14C-44B3-4DC5-8764-7699BF4348BC}"/>
              </a:ext>
            </a:extLst>
          </p:cNvPr>
          <p:cNvCxnSpPr>
            <a:stCxn id="11" idx="2"/>
            <a:endCxn id="13" idx="0"/>
          </p:cNvCxnSpPr>
          <p:nvPr/>
        </p:nvCxnSpPr>
        <p:spPr>
          <a:xfrm rot="16200000" flipH="1">
            <a:off x="8491788" y="249645"/>
            <a:ext cx="1260683" cy="2533036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5" name="pole tekstowe 64">
            <a:extLst>
              <a:ext uri="{FF2B5EF4-FFF2-40B4-BE49-F238E27FC236}">
                <a16:creationId xmlns:a16="http://schemas.microsoft.com/office/drawing/2014/main" id="{C94A106E-5B80-4BCF-B8D6-99E93F12965F}"/>
              </a:ext>
            </a:extLst>
          </p:cNvPr>
          <p:cNvSpPr txBox="1"/>
          <p:nvPr/>
        </p:nvSpPr>
        <p:spPr>
          <a:xfrm>
            <a:off x="8292059" y="1125226"/>
            <a:ext cx="177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900" dirty="0"/>
              <a:t>Wartość szacunkowa zamówienia niższa od 40 tys. zł</a:t>
            </a:r>
          </a:p>
        </p:txBody>
      </p:sp>
      <p:cxnSp>
        <p:nvCxnSpPr>
          <p:cNvPr id="54" name="Łącznik prosty ze strzałką 53">
            <a:extLst>
              <a:ext uri="{FF2B5EF4-FFF2-40B4-BE49-F238E27FC236}">
                <a16:creationId xmlns:a16="http://schemas.microsoft.com/office/drawing/2014/main" id="{3258CB45-B651-4A90-B22E-92DC73E009F2}"/>
              </a:ext>
            </a:extLst>
          </p:cNvPr>
          <p:cNvCxnSpPr>
            <a:cxnSpLocks/>
          </p:cNvCxnSpPr>
          <p:nvPr/>
        </p:nvCxnSpPr>
        <p:spPr>
          <a:xfrm flipV="1">
            <a:off x="4142658" y="2246293"/>
            <a:ext cx="947966" cy="8918"/>
          </a:xfrm>
          <a:prstGeom prst="straightConnector1">
            <a:avLst/>
          </a:prstGeom>
          <a:ln>
            <a:prstDash val="dash"/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Łącznik: łamany 61">
            <a:extLst>
              <a:ext uri="{FF2B5EF4-FFF2-40B4-BE49-F238E27FC236}">
                <a16:creationId xmlns:a16="http://schemas.microsoft.com/office/drawing/2014/main" id="{A869FCA1-8F16-47FB-B8D2-A940DC6B6839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017054" y="1004868"/>
            <a:ext cx="1063936" cy="794609"/>
          </a:xfrm>
          <a:prstGeom prst="bentConnector3">
            <a:avLst>
              <a:gd name="adj1" fmla="val 1114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1" name="Prostokąt 100">
            <a:extLst>
              <a:ext uri="{FF2B5EF4-FFF2-40B4-BE49-F238E27FC236}">
                <a16:creationId xmlns:a16="http://schemas.microsoft.com/office/drawing/2014/main" id="{FCE9F1A2-CAD2-4C05-BB49-B6A740F3B03F}"/>
              </a:ext>
            </a:extLst>
          </p:cNvPr>
          <p:cNvSpPr/>
          <p:nvPr/>
        </p:nvSpPr>
        <p:spPr>
          <a:xfrm>
            <a:off x="2361176" y="369413"/>
            <a:ext cx="1778000" cy="520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1. Wniosek o kalkulację wynagrodzenia</a:t>
            </a:r>
          </a:p>
        </p:txBody>
      </p:sp>
      <p:cxnSp>
        <p:nvCxnSpPr>
          <p:cNvPr id="74" name="Łącznik prosty ze strzałką 73">
            <a:extLst>
              <a:ext uri="{FF2B5EF4-FFF2-40B4-BE49-F238E27FC236}">
                <a16:creationId xmlns:a16="http://schemas.microsoft.com/office/drawing/2014/main" id="{D7603B3A-9CCD-45D7-93D3-CCB177130D2D}"/>
              </a:ext>
            </a:extLst>
          </p:cNvPr>
          <p:cNvCxnSpPr>
            <a:cxnSpLocks/>
            <a:stCxn id="6" idx="3"/>
          </p:cNvCxnSpPr>
          <p:nvPr/>
        </p:nvCxnSpPr>
        <p:spPr>
          <a:xfrm flipV="1">
            <a:off x="1917698" y="594863"/>
            <a:ext cx="434419" cy="521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>
            <a:extLst>
              <a:ext uri="{FF2B5EF4-FFF2-40B4-BE49-F238E27FC236}">
                <a16:creationId xmlns:a16="http://schemas.microsoft.com/office/drawing/2014/main" id="{CFEFE09C-BCAA-4EE5-AF85-D631A08777D5}"/>
              </a:ext>
            </a:extLst>
          </p:cNvPr>
          <p:cNvCxnSpPr>
            <a:stCxn id="101" idx="3"/>
            <a:endCxn id="8" idx="1"/>
          </p:cNvCxnSpPr>
          <p:nvPr/>
        </p:nvCxnSpPr>
        <p:spPr>
          <a:xfrm flipV="1">
            <a:off x="4139176" y="627269"/>
            <a:ext cx="489321" cy="249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1" name="Łącznik prosty ze strzałką 80">
            <a:extLst>
              <a:ext uri="{FF2B5EF4-FFF2-40B4-BE49-F238E27FC236}">
                <a16:creationId xmlns:a16="http://schemas.microsoft.com/office/drawing/2014/main" id="{8F364743-5A08-44DE-8DE3-40BC281D7726}"/>
              </a:ext>
            </a:extLst>
          </p:cNvPr>
          <p:cNvCxnSpPr>
            <a:stCxn id="101" idx="2"/>
            <a:endCxn id="10" idx="0"/>
          </p:cNvCxnSpPr>
          <p:nvPr/>
        </p:nvCxnSpPr>
        <p:spPr>
          <a:xfrm>
            <a:off x="3250176" y="890113"/>
            <a:ext cx="3482" cy="18283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9" name="Łącznik: łamany 108">
            <a:extLst>
              <a:ext uri="{FF2B5EF4-FFF2-40B4-BE49-F238E27FC236}">
                <a16:creationId xmlns:a16="http://schemas.microsoft.com/office/drawing/2014/main" id="{E556DD94-2BF1-4667-8534-51AFF045B066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4142658" y="860424"/>
            <a:ext cx="476266" cy="47287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782336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136</Words>
  <Application>Microsoft Office PowerPoint</Application>
  <PresentationFormat>Panoramiczny</PresentationFormat>
  <Paragraphs>29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Malgorzata Krajewska</dc:creator>
  <cp:lastModifiedBy>MKapera</cp:lastModifiedBy>
  <cp:revision>27</cp:revision>
  <dcterms:created xsi:type="dcterms:W3CDTF">2025-12-08T10:58:48Z</dcterms:created>
  <dcterms:modified xsi:type="dcterms:W3CDTF">2026-03-27T11:10:00Z</dcterms:modified>
</cp:coreProperties>
</file>