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1AD"/>
    <a:srgbClr val="1A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58"/>
  </p:normalViewPr>
  <p:slideViewPr>
    <p:cSldViewPr snapToGrid="0">
      <p:cViewPr varScale="1">
        <p:scale>
          <a:sx n="120" d="100"/>
          <a:sy n="120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3004F8-CCEC-0FE0-975D-889F18C6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3B46249-17A5-576F-C306-A2EED5DB8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151597A-ACB7-C2B2-5B69-62C51BCA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25146FE-0FFE-CE84-698F-8ED0DA05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CD7D23-F928-B695-7312-F0F55B496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043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7D98B4-510D-CCD5-231E-7BCD3AA44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235515E-BE4B-4BBC-8973-369734B5F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C343C19-A993-D541-616C-46FA3247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7A3357-C790-3C3A-8DDD-C9E82428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D37E50-09F7-830C-D4CA-5A54CBCB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41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A402A2A-418D-D8F5-2474-F95A72601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2F47A30-29EE-6ADC-12F7-56677BA08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1AA662-FF95-7DED-F62A-4899B902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2ABAC7-7CDC-9F82-DCA2-0F5C1518D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D01C8A-063F-3311-6A06-D8839E9D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592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62E49E-8D56-5FA1-18E4-02627C0BC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310F61-CF7C-1FFC-B8A0-C59D6F84A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B31950E-2F12-6D17-181E-813F1A728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BA6F221-EDFA-F940-C615-328DAB4A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2DC61B2-AD44-F228-923E-9D33D077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36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4B259-D9A5-936A-F433-2A1F387B2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CF4203-262F-2B6A-B57A-E3F99506C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9258F32-ADC2-155F-F39B-FCB364EEA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918D9AD-5CBE-FEB0-B2B8-60B1BCBCB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4DCDE2-735C-22E4-4BA4-6BAEFC1F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26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E07DF4-A1ED-A859-746A-A3449E34D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48CFFF-9448-4DBC-1E96-D79023EAC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779C7DB-C078-66CC-46CB-CC501B693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69B7F78-CE17-1D95-D302-BBC07944D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109B079-8A42-EEAB-BBEB-365C944CF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BAF967F-83AA-B9C7-B288-3B48ABB0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36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9A41A-E32A-BA4A-5259-EBF22D38B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4C4D8C6-4D74-6915-B5E0-0C078C9E7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542BF8-CBC8-ACB3-F2C5-601BEF1C3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F982FAD-1F81-2A13-662D-07F3B0FE3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C6933DD-CA05-2067-6BB0-F84A60EBB8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40B18E2-71E4-86B2-C8CB-55F03D297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6926A53-AFC2-4C21-6213-17046445A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924A81-EB55-FCB9-A577-3432F5036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1059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8D0B6B-4309-2284-04B9-3C8FBAF83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968108-12D8-E1BC-A31E-57E30E0D8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5C31519-9549-CF29-21B6-4DDBE860D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F7284E9-54A6-6AE9-B986-27F13041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464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1DD7C36-C7F8-99F5-11E3-BFE004FFD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A35A808-98AA-F0AC-D71B-261D7F5A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BB75FDE-9EA9-99BC-33B1-B0D9A75C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51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D90AAB-DEC4-E4CA-7BB0-31BA463C2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DCE73D-2F7A-20C2-CD0D-A299D2636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A1C7A1-517F-0AC9-9444-4A495439E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9F96B4F-F15A-8DFA-1B44-E25D57EC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ACA2B9D-386E-6A90-AC8E-723A172B0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F225A87-FFF8-228C-3185-C6DF1EA3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436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FD47D2-D4C7-B966-BB26-3C9BE499B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44F4D05-F612-08CC-FB5F-05E6E6BF80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70019EC-B4D6-8A21-0CE4-F059588FA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60B5065-807B-CE7E-A964-7477B0C5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8317331-EA7C-F237-567E-7B23FD6E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4E3D14F-7A83-9E2E-1F04-DBA58A3CF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376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1BC7E85-D817-1B14-BBBF-365ADC6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0796603-D0D1-5735-8FEE-E4949EA6B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2D4A93-2AB2-3C14-33CD-C233843ED5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AF8A54-3C2D-9E42-9A88-2E238C60960B}" type="datetimeFigureOut">
              <a:rPr lang="pl-PL" smtClean="0"/>
              <a:t>3.03.2026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928B01-97EC-1319-336C-4C119A324B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5163B0-CB27-A3BC-23F4-71DDD7B89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210A28-7E31-8944-9108-81A4218CB3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541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96CDDB97-C9B5-72B3-BE6B-A926460C170A}"/>
              </a:ext>
            </a:extLst>
          </p:cNvPr>
          <p:cNvSpPr txBox="1"/>
          <p:nvPr/>
        </p:nvSpPr>
        <p:spPr>
          <a:xfrm>
            <a:off x="613482" y="126254"/>
            <a:ext cx="6040147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 </a:t>
            </a:r>
            <a:r>
              <a:rPr lang="pl-PL" sz="3200" b="1" dirty="0"/>
              <a:t>KONGRES CSEA</a:t>
            </a:r>
            <a:r>
              <a:rPr lang="pl-PL" sz="3200" b="1" baseline="30000" dirty="0"/>
              <a:t>3</a:t>
            </a:r>
          </a:p>
          <a:p>
            <a:pPr algn="ctr"/>
            <a:r>
              <a:rPr lang="pl-PL" sz="3200" b="1" dirty="0"/>
              <a:t>Warszawa, 7-9 Maj 2026</a:t>
            </a:r>
          </a:p>
          <a:p>
            <a:pPr algn="ctr"/>
            <a:r>
              <a:rPr lang="pl-PL" i="1" dirty="0"/>
              <a:t>Łącząc wiedzę, poprawiamy jakość życia:</a:t>
            </a:r>
          </a:p>
          <a:p>
            <a:pPr algn="ctr"/>
            <a:r>
              <a:rPr lang="pl-PL" i="1" dirty="0"/>
              <a:t>Alergia i Astma w Europie Środkowej i Południ</a:t>
            </a:r>
            <a:r>
              <a:rPr lang="pl-PL" dirty="0"/>
              <a:t>owej</a:t>
            </a:r>
          </a:p>
          <a:p>
            <a:endParaRPr lang="pl-PL" sz="2400" dirty="0"/>
          </a:p>
          <a:p>
            <a:r>
              <a:rPr lang="pl-PL" sz="2400" i="0" dirty="0">
                <a:effectLst/>
              </a:rPr>
              <a:t>Wydarzenie hybrydowe, </a:t>
            </a:r>
          </a:p>
          <a:p>
            <a:r>
              <a:rPr lang="pl-PL" sz="2400" i="0" dirty="0">
                <a:effectLst/>
              </a:rPr>
              <a:t>oferuje </a:t>
            </a:r>
            <a:r>
              <a:rPr lang="pl-PL" sz="2400" i="0" u="sng" dirty="0">
                <a:solidFill>
                  <a:srgbClr val="1A56A6"/>
                </a:solidFill>
                <a:effectLst/>
              </a:rPr>
              <a:t>udział stacjonarny </a:t>
            </a:r>
            <a:r>
              <a:rPr lang="pl-PL" sz="2400" i="0" dirty="0">
                <a:effectLst/>
              </a:rPr>
              <a:t>lub </a:t>
            </a:r>
            <a:r>
              <a:rPr lang="pl-PL" sz="2400" i="0" u="sng" dirty="0">
                <a:solidFill>
                  <a:srgbClr val="1A56A6"/>
                </a:solidFill>
                <a:effectLst/>
              </a:rPr>
              <a:t>online</a:t>
            </a:r>
          </a:p>
          <a:p>
            <a:endParaRPr lang="pl-PL" sz="2400" dirty="0"/>
          </a:p>
          <a:p>
            <a:r>
              <a:rPr lang="pl-PL" sz="2400" dirty="0"/>
              <a:t>Język obrad – angielski</a:t>
            </a:r>
          </a:p>
          <a:p>
            <a:r>
              <a:rPr lang="pl-PL" sz="2400" u="sng" dirty="0">
                <a:solidFill>
                  <a:srgbClr val="1A56A6"/>
                </a:solidFill>
              </a:rPr>
              <a:t>Prezentacje będą tłumaczone na język polski </a:t>
            </a:r>
            <a:r>
              <a:rPr lang="pl-PL" sz="2400" dirty="0"/>
              <a:t>(transkrypcja w czasie rzeczywistym)</a:t>
            </a:r>
          </a:p>
          <a:p>
            <a:endParaRPr lang="pl-PL" sz="2400" dirty="0"/>
          </a:p>
          <a:p>
            <a:r>
              <a:rPr lang="pl-PL" sz="2400" dirty="0">
                <a:solidFill>
                  <a:srgbClr val="1C21AD"/>
                </a:solidFill>
              </a:rPr>
              <a:t>www.CSEA3.EU/annual-congress-2026</a:t>
            </a:r>
          </a:p>
          <a:p>
            <a:endParaRPr lang="pl-PL" b="1" dirty="0"/>
          </a:p>
        </p:txBody>
      </p:sp>
      <p:pic>
        <p:nvPicPr>
          <p:cNvPr id="7" name="Obraz 6" descr="Obraz zawierający wzór, Symetria, Majorelle blue, niebieskie&#10;&#10;Zawartość wygenerowana przez AI może być niepoprawna.">
            <a:extLst>
              <a:ext uri="{FF2B5EF4-FFF2-40B4-BE49-F238E27FC236}">
                <a16:creationId xmlns:a16="http://schemas.microsoft.com/office/drawing/2014/main" id="{2EF52383-3B28-0606-1F25-47D7D182E2B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02" t="4445" r="6199" b="32222"/>
          <a:stretch>
            <a:fillRect/>
          </a:stretch>
        </p:blipFill>
        <p:spPr>
          <a:xfrm>
            <a:off x="3925057" y="5425344"/>
            <a:ext cx="1262743" cy="1265916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E16C3839-A04A-BC69-CD03-78975F1705EB}"/>
              </a:ext>
            </a:extLst>
          </p:cNvPr>
          <p:cNvSpPr txBox="1"/>
          <p:nvPr/>
        </p:nvSpPr>
        <p:spPr>
          <a:xfrm>
            <a:off x="2569029" y="16110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pic>
        <p:nvPicPr>
          <p:cNvPr id="12" name="Obraz 11" descr="Obraz zawierający Czcionka, tekst, Grafika, logo&#10;&#10;Zawartość wygenerowana przez AI może być niepoprawna.">
            <a:extLst>
              <a:ext uri="{FF2B5EF4-FFF2-40B4-BE49-F238E27FC236}">
                <a16:creationId xmlns:a16="http://schemas.microsoft.com/office/drawing/2014/main" id="{E288CF8D-C512-F2C1-8382-C18F90351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730" y="5417143"/>
            <a:ext cx="2527327" cy="1265916"/>
          </a:xfrm>
          <a:prstGeom prst="rect">
            <a:avLst/>
          </a:prstGeom>
        </p:spPr>
      </p:pic>
      <p:pic>
        <p:nvPicPr>
          <p:cNvPr id="2" name="Obraz 1" descr="Obraz zawierający tekst, zrzut ekranu, design&#10;&#10;Zawartość wygenerowana przez AI może być niepoprawna.">
            <a:extLst>
              <a:ext uri="{FF2B5EF4-FFF2-40B4-BE49-F238E27FC236}">
                <a16:creationId xmlns:a16="http://schemas.microsoft.com/office/drawing/2014/main" id="{BE33DE3C-FD6C-E3BB-13FD-974BF993A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4452" y="126254"/>
            <a:ext cx="4658469" cy="659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256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54</Words>
  <Application>Microsoft Macintosh PowerPoint</Application>
  <PresentationFormat>Panoramiczny</PresentationFormat>
  <Paragraphs>12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Magdalena Zemelka-Wiącek</dc:creator>
  <cp:lastModifiedBy>Magdalena Zemelka-Wiącek</cp:lastModifiedBy>
  <cp:revision>5</cp:revision>
  <dcterms:created xsi:type="dcterms:W3CDTF">2026-02-16T09:13:50Z</dcterms:created>
  <dcterms:modified xsi:type="dcterms:W3CDTF">2026-03-03T17:02:38Z</dcterms:modified>
</cp:coreProperties>
</file>