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8" r:id="rId5"/>
    <p:sldId id="260" r:id="rId6"/>
    <p:sldId id="274" r:id="rId7"/>
    <p:sldId id="283" r:id="rId8"/>
    <p:sldId id="284" r:id="rId9"/>
    <p:sldId id="261" r:id="rId10"/>
    <p:sldId id="272" r:id="rId11"/>
    <p:sldId id="262" r:id="rId12"/>
    <p:sldId id="264" r:id="rId13"/>
    <p:sldId id="263" r:id="rId14"/>
    <p:sldId id="265" r:id="rId15"/>
    <p:sldId id="267" r:id="rId16"/>
    <p:sldId id="266" r:id="rId17"/>
    <p:sldId id="273" r:id="rId18"/>
    <p:sldId id="270" r:id="rId19"/>
    <p:sldId id="291" r:id="rId20"/>
    <p:sldId id="275" r:id="rId21"/>
    <p:sldId id="279" r:id="rId22"/>
    <p:sldId id="276" r:id="rId23"/>
    <p:sldId id="280" r:id="rId24"/>
    <p:sldId id="277" r:id="rId25"/>
    <p:sldId id="278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5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9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489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807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71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4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74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039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124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14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319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292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D10C-92B7-4FF1-ADD7-6D1D6488F539}" type="datetimeFigureOut">
              <a:rPr lang="pl-PL" smtClean="0"/>
              <a:pPr/>
              <a:t>2016-08-17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3959-B014-48BE-BCF8-2EEF5D8B2D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67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Zdjęcia\Anatomi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7703"/>
            <a:ext cx="4824537" cy="32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Zdjęcia\Anatomi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982728" cy="33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135354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Sala wykładowa </a:t>
            </a:r>
          </a:p>
          <a:p>
            <a:pPr algn="ctr"/>
            <a:r>
              <a:rPr lang="pl-PL" i="1" dirty="0" smtClean="0"/>
              <a:t>Katedry i Zakładu</a:t>
            </a:r>
          </a:p>
          <a:p>
            <a:pPr algn="ctr"/>
            <a:r>
              <a:rPr lang="pl-PL" i="1" dirty="0" smtClean="0"/>
              <a:t> Anatomii Prawidłowej</a:t>
            </a:r>
            <a:endParaRPr lang="pl-PL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80312" y="367078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i="1" dirty="0" smtClean="0"/>
              <a:t>(fot. Z. Drelich</a:t>
            </a:r>
            <a:r>
              <a:rPr lang="pl-PL" sz="1200" i="1" dirty="0" smtClean="0"/>
              <a:t>®</a:t>
            </a:r>
            <a:r>
              <a:rPr lang="pl-PL" sz="1000" i="1" dirty="0" smtClean="0"/>
              <a:t>)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42584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79512" y="188640"/>
            <a:ext cx="8640960" cy="6480720"/>
            <a:chOff x="179512" y="188640"/>
            <a:chExt cx="8640960" cy="6480720"/>
          </a:xfrm>
        </p:grpSpPr>
        <p:grpSp>
          <p:nvGrpSpPr>
            <p:cNvPr id="3" name="Grupa 224"/>
            <p:cNvGrpSpPr/>
            <p:nvPr/>
          </p:nvGrpSpPr>
          <p:grpSpPr>
            <a:xfrm>
              <a:off x="179512" y="188640"/>
              <a:ext cx="8640960" cy="6480720"/>
              <a:chOff x="179512" y="188640"/>
              <a:chExt cx="8640960" cy="6480720"/>
            </a:xfrm>
          </p:grpSpPr>
          <p:grpSp>
            <p:nvGrpSpPr>
              <p:cNvPr id="7" name="Grupa 222"/>
              <p:cNvGrpSpPr/>
              <p:nvPr/>
            </p:nvGrpSpPr>
            <p:grpSpPr>
              <a:xfrm>
                <a:off x="179512" y="188640"/>
                <a:ext cx="8640960" cy="6480720"/>
                <a:chOff x="179512" y="188640"/>
                <a:chExt cx="8640960" cy="6480720"/>
              </a:xfrm>
            </p:grpSpPr>
            <p:grpSp>
              <p:nvGrpSpPr>
                <p:cNvPr id="9" name="Grupa 217"/>
                <p:cNvGrpSpPr/>
                <p:nvPr/>
              </p:nvGrpSpPr>
              <p:grpSpPr>
                <a:xfrm>
                  <a:off x="3486838" y="188640"/>
                  <a:ext cx="5333634" cy="6480720"/>
                  <a:chOff x="971600" y="44624"/>
                  <a:chExt cx="5333634" cy="6480720"/>
                </a:xfrm>
              </p:grpSpPr>
              <p:sp>
                <p:nvSpPr>
                  <p:cNvPr id="12" name="Prostokąt zaokrąglony 11"/>
                  <p:cNvSpPr/>
                  <p:nvPr/>
                </p:nvSpPr>
                <p:spPr>
                  <a:xfrm>
                    <a:off x="2051720" y="614455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Prostokąt zaokrąglony 2"/>
                  <p:cNvSpPr/>
                  <p:nvPr/>
                </p:nvSpPr>
                <p:spPr>
                  <a:xfrm>
                    <a:off x="2416802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Prostokąt zaokrąglony 3"/>
                  <p:cNvSpPr/>
                  <p:nvPr/>
                </p:nvSpPr>
                <p:spPr>
                  <a:xfrm>
                    <a:off x="2776842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Prostokąt zaokrąglony 4"/>
                  <p:cNvSpPr/>
                  <p:nvPr/>
                </p:nvSpPr>
                <p:spPr>
                  <a:xfrm>
                    <a:off x="3136882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Prostokąt zaokrąglony 5"/>
                  <p:cNvSpPr/>
                  <p:nvPr/>
                </p:nvSpPr>
                <p:spPr>
                  <a:xfrm>
                    <a:off x="3491880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Prostokąt zaokrąglony 6"/>
                  <p:cNvSpPr/>
                  <p:nvPr/>
                </p:nvSpPr>
                <p:spPr>
                  <a:xfrm>
                    <a:off x="971600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Prostokąt zaokrąglony 7"/>
                  <p:cNvSpPr/>
                  <p:nvPr/>
                </p:nvSpPr>
                <p:spPr>
                  <a:xfrm>
                    <a:off x="1331640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Prostokąt zaokrąglony 8"/>
                  <p:cNvSpPr/>
                  <p:nvPr/>
                </p:nvSpPr>
                <p:spPr>
                  <a:xfrm>
                    <a:off x="1696722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Prostokąt zaokrąglony 9"/>
                  <p:cNvSpPr/>
                  <p:nvPr/>
                </p:nvSpPr>
                <p:spPr>
                  <a:xfrm>
                    <a:off x="2051720" y="571250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Prostokąt zaokrąglony 10"/>
                  <p:cNvSpPr/>
                  <p:nvPr/>
                </p:nvSpPr>
                <p:spPr>
                  <a:xfrm>
                    <a:off x="2416802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Prostokąt zaokrąglony 11"/>
                  <p:cNvSpPr/>
                  <p:nvPr/>
                </p:nvSpPr>
                <p:spPr>
                  <a:xfrm>
                    <a:off x="2776842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Prostokąt zaokrąglony 12"/>
                  <p:cNvSpPr/>
                  <p:nvPr/>
                </p:nvSpPr>
                <p:spPr>
                  <a:xfrm>
                    <a:off x="3136882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Prostokąt zaokrąglony 13"/>
                  <p:cNvSpPr/>
                  <p:nvPr/>
                </p:nvSpPr>
                <p:spPr>
                  <a:xfrm>
                    <a:off x="3491880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Prostokąt zaokrąglony 14"/>
                  <p:cNvSpPr/>
                  <p:nvPr/>
                </p:nvSpPr>
                <p:spPr>
                  <a:xfrm>
                    <a:off x="971600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Prostokąt zaokrąglony 15"/>
                  <p:cNvSpPr/>
                  <p:nvPr/>
                </p:nvSpPr>
                <p:spPr>
                  <a:xfrm>
                    <a:off x="1331640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Prostokąt zaokrąglony 16"/>
                  <p:cNvSpPr/>
                  <p:nvPr/>
                </p:nvSpPr>
                <p:spPr>
                  <a:xfrm>
                    <a:off x="1696722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Prostokąt zaokrąglony 17"/>
                  <p:cNvSpPr/>
                  <p:nvPr/>
                </p:nvSpPr>
                <p:spPr>
                  <a:xfrm>
                    <a:off x="4577042" y="614455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Prostokąt zaokrąglony 18"/>
                  <p:cNvSpPr/>
                  <p:nvPr/>
                </p:nvSpPr>
                <p:spPr>
                  <a:xfrm>
                    <a:off x="4942124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Prostokąt zaokrąglony 19"/>
                  <p:cNvSpPr/>
                  <p:nvPr/>
                </p:nvSpPr>
                <p:spPr>
                  <a:xfrm>
                    <a:off x="5302164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Prostokąt zaokrąglony 20"/>
                  <p:cNvSpPr/>
                  <p:nvPr/>
                </p:nvSpPr>
                <p:spPr>
                  <a:xfrm>
                    <a:off x="5662204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Prostokąt zaokrąglony 21"/>
                  <p:cNvSpPr/>
                  <p:nvPr/>
                </p:nvSpPr>
                <p:spPr>
                  <a:xfrm>
                    <a:off x="6017202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Prostokąt zaokrąglony 22"/>
                  <p:cNvSpPr/>
                  <p:nvPr/>
                </p:nvSpPr>
                <p:spPr>
                  <a:xfrm>
                    <a:off x="4222044" y="615520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Prostokąt zaokrąglony 23"/>
                  <p:cNvSpPr/>
                  <p:nvPr/>
                </p:nvSpPr>
                <p:spPr>
                  <a:xfrm>
                    <a:off x="4566958" y="571250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Prostokąt zaokrąglony 24"/>
                  <p:cNvSpPr/>
                  <p:nvPr/>
                </p:nvSpPr>
                <p:spPr>
                  <a:xfrm>
                    <a:off x="4932040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Prostokąt zaokrąglony 25"/>
                  <p:cNvSpPr/>
                  <p:nvPr/>
                </p:nvSpPr>
                <p:spPr>
                  <a:xfrm>
                    <a:off x="5292080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Prostokąt zaokrąglony 26"/>
                  <p:cNvSpPr/>
                  <p:nvPr/>
                </p:nvSpPr>
                <p:spPr>
                  <a:xfrm>
                    <a:off x="5652120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Prostokąt zaokrąglony 27"/>
                  <p:cNvSpPr/>
                  <p:nvPr/>
                </p:nvSpPr>
                <p:spPr>
                  <a:xfrm>
                    <a:off x="6007118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Prostokąt zaokrąglony 28"/>
                  <p:cNvSpPr/>
                  <p:nvPr/>
                </p:nvSpPr>
                <p:spPr>
                  <a:xfrm>
                    <a:off x="4211960" y="572315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Prostokąt zaokrąglony 29"/>
                  <p:cNvSpPr/>
                  <p:nvPr/>
                </p:nvSpPr>
                <p:spPr>
                  <a:xfrm>
                    <a:off x="2051720" y="528045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Prostokąt zaokrąglony 30"/>
                  <p:cNvSpPr/>
                  <p:nvPr/>
                </p:nvSpPr>
                <p:spPr>
                  <a:xfrm>
                    <a:off x="2416802" y="529110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Prostokąt zaokrąglony 41"/>
                  <p:cNvSpPr/>
                  <p:nvPr/>
                </p:nvSpPr>
                <p:spPr>
                  <a:xfrm>
                    <a:off x="2776842" y="529110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Prostokąt zaokrąglony 42"/>
                  <p:cNvSpPr/>
                  <p:nvPr/>
                </p:nvSpPr>
                <p:spPr>
                  <a:xfrm>
                    <a:off x="3136882" y="529110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Prostokąt zaokrąglony 43"/>
                  <p:cNvSpPr/>
                  <p:nvPr/>
                </p:nvSpPr>
                <p:spPr>
                  <a:xfrm>
                    <a:off x="3491880" y="5291104"/>
                    <a:ext cx="282990" cy="37014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Prostokąt zaokrąglony 44"/>
                  <p:cNvSpPr/>
                  <p:nvPr/>
                </p:nvSpPr>
                <p:spPr>
                  <a:xfrm>
                    <a:off x="971600" y="529110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Prostokąt zaokrąglony 45"/>
                  <p:cNvSpPr/>
                  <p:nvPr/>
                </p:nvSpPr>
                <p:spPr>
                  <a:xfrm>
                    <a:off x="1331640" y="529110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Prostokąt zaokrąglony 46"/>
                  <p:cNvSpPr/>
                  <p:nvPr/>
                </p:nvSpPr>
                <p:spPr>
                  <a:xfrm>
                    <a:off x="1696722" y="529110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Prostokąt zaokrąglony 51"/>
                  <p:cNvSpPr/>
                  <p:nvPr/>
                </p:nvSpPr>
                <p:spPr>
                  <a:xfrm>
                    <a:off x="3856962" y="529110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55" name="Prostokąt zaokrąglony 54"/>
                  <p:cNvSpPr/>
                  <p:nvPr/>
                </p:nvSpPr>
                <p:spPr>
                  <a:xfrm>
                    <a:off x="2051720" y="484840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Prostokąt zaokrąglony 55"/>
                  <p:cNvSpPr/>
                  <p:nvPr/>
                </p:nvSpPr>
                <p:spPr>
                  <a:xfrm>
                    <a:off x="2416802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Prostokąt zaokrąglony 56"/>
                  <p:cNvSpPr/>
                  <p:nvPr/>
                </p:nvSpPr>
                <p:spPr>
                  <a:xfrm>
                    <a:off x="2776842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Prostokąt zaokrąglony 57"/>
                  <p:cNvSpPr/>
                  <p:nvPr/>
                </p:nvSpPr>
                <p:spPr>
                  <a:xfrm>
                    <a:off x="3136882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Prostokąt zaokrąglony 58"/>
                  <p:cNvSpPr/>
                  <p:nvPr/>
                </p:nvSpPr>
                <p:spPr>
                  <a:xfrm>
                    <a:off x="3491880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Prostokąt zaokrąglony 59"/>
                  <p:cNvSpPr/>
                  <p:nvPr/>
                </p:nvSpPr>
                <p:spPr>
                  <a:xfrm>
                    <a:off x="971600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Prostokąt zaokrąglony 60"/>
                  <p:cNvSpPr/>
                  <p:nvPr/>
                </p:nvSpPr>
                <p:spPr>
                  <a:xfrm>
                    <a:off x="1331640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Prostokąt zaokrąglony 61"/>
                  <p:cNvSpPr/>
                  <p:nvPr/>
                </p:nvSpPr>
                <p:spPr>
                  <a:xfrm>
                    <a:off x="1696722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Prostokąt zaokrąglony 62"/>
                  <p:cNvSpPr/>
                  <p:nvPr/>
                </p:nvSpPr>
                <p:spPr>
                  <a:xfrm>
                    <a:off x="4937082" y="484840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Prostokąt zaokrąglony 63"/>
                  <p:cNvSpPr/>
                  <p:nvPr/>
                </p:nvSpPr>
                <p:spPr>
                  <a:xfrm>
                    <a:off x="5302164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Prostokąt zaokrąglony 64"/>
                  <p:cNvSpPr/>
                  <p:nvPr/>
                </p:nvSpPr>
                <p:spPr>
                  <a:xfrm>
                    <a:off x="5662204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Prostokąt zaokrąglony 65"/>
                  <p:cNvSpPr/>
                  <p:nvPr/>
                </p:nvSpPr>
                <p:spPr>
                  <a:xfrm>
                    <a:off x="6022244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Prostokąt zaokrąglony 66"/>
                  <p:cNvSpPr/>
                  <p:nvPr/>
                </p:nvSpPr>
                <p:spPr>
                  <a:xfrm>
                    <a:off x="3856962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rostokąt zaokrąglony 67"/>
                  <p:cNvSpPr/>
                  <p:nvPr/>
                </p:nvSpPr>
                <p:spPr>
                  <a:xfrm>
                    <a:off x="4217002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Prostokąt zaokrąglony 68"/>
                  <p:cNvSpPr/>
                  <p:nvPr/>
                </p:nvSpPr>
                <p:spPr>
                  <a:xfrm>
                    <a:off x="4582084" y="485905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Prostokąt zaokrąglony 69"/>
                  <p:cNvSpPr/>
                  <p:nvPr/>
                </p:nvSpPr>
                <p:spPr>
                  <a:xfrm>
                    <a:off x="2051720" y="441635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Prostokąt zaokrąglony 70"/>
                  <p:cNvSpPr/>
                  <p:nvPr/>
                </p:nvSpPr>
                <p:spPr>
                  <a:xfrm>
                    <a:off x="2416802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Prostokąt zaokrąglony 71"/>
                  <p:cNvSpPr/>
                  <p:nvPr/>
                </p:nvSpPr>
                <p:spPr>
                  <a:xfrm>
                    <a:off x="2776842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Prostokąt zaokrąglony 72"/>
                  <p:cNvSpPr/>
                  <p:nvPr/>
                </p:nvSpPr>
                <p:spPr>
                  <a:xfrm>
                    <a:off x="3136882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Prostokąt zaokrąglony 73"/>
                  <p:cNvSpPr/>
                  <p:nvPr/>
                </p:nvSpPr>
                <p:spPr>
                  <a:xfrm>
                    <a:off x="3491880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Prostokąt zaokrąglony 74"/>
                  <p:cNvSpPr/>
                  <p:nvPr/>
                </p:nvSpPr>
                <p:spPr>
                  <a:xfrm>
                    <a:off x="971600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Prostokąt zaokrąglony 75"/>
                  <p:cNvSpPr/>
                  <p:nvPr/>
                </p:nvSpPr>
                <p:spPr>
                  <a:xfrm>
                    <a:off x="1331640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rostokąt zaokrąglony 76"/>
                  <p:cNvSpPr/>
                  <p:nvPr/>
                </p:nvSpPr>
                <p:spPr>
                  <a:xfrm>
                    <a:off x="1696722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Prostokąt zaokrąglony 77"/>
                  <p:cNvSpPr/>
                  <p:nvPr/>
                </p:nvSpPr>
                <p:spPr>
                  <a:xfrm>
                    <a:off x="4937082" y="441635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Prostokąt zaokrąglony 78"/>
                  <p:cNvSpPr/>
                  <p:nvPr/>
                </p:nvSpPr>
                <p:spPr>
                  <a:xfrm>
                    <a:off x="5302164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Prostokąt zaokrąglony 79"/>
                  <p:cNvSpPr/>
                  <p:nvPr/>
                </p:nvSpPr>
                <p:spPr>
                  <a:xfrm>
                    <a:off x="5662204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Prostokąt zaokrąglony 80"/>
                  <p:cNvSpPr/>
                  <p:nvPr/>
                </p:nvSpPr>
                <p:spPr>
                  <a:xfrm>
                    <a:off x="6022244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Prostokąt zaokrąglony 81"/>
                  <p:cNvSpPr/>
                  <p:nvPr/>
                </p:nvSpPr>
                <p:spPr>
                  <a:xfrm>
                    <a:off x="3856962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Prostokąt zaokrąglony 82"/>
                  <p:cNvSpPr/>
                  <p:nvPr/>
                </p:nvSpPr>
                <p:spPr>
                  <a:xfrm>
                    <a:off x="4217002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Prostokąt zaokrąglony 83"/>
                  <p:cNvSpPr/>
                  <p:nvPr/>
                </p:nvSpPr>
                <p:spPr>
                  <a:xfrm>
                    <a:off x="4582084" y="442700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Prostokąt zaokrąglony 84"/>
                  <p:cNvSpPr/>
                  <p:nvPr/>
                </p:nvSpPr>
                <p:spPr>
                  <a:xfrm>
                    <a:off x="2051720" y="398431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Prostokąt zaokrąglony 85"/>
                  <p:cNvSpPr/>
                  <p:nvPr/>
                </p:nvSpPr>
                <p:spPr>
                  <a:xfrm>
                    <a:off x="2416802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Prostokąt zaokrąglony 86"/>
                  <p:cNvSpPr/>
                  <p:nvPr/>
                </p:nvSpPr>
                <p:spPr>
                  <a:xfrm>
                    <a:off x="2776842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Prostokąt zaokrąglony 87"/>
                  <p:cNvSpPr/>
                  <p:nvPr/>
                </p:nvSpPr>
                <p:spPr>
                  <a:xfrm>
                    <a:off x="3136882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Prostokąt zaokrąglony 88"/>
                  <p:cNvSpPr/>
                  <p:nvPr/>
                </p:nvSpPr>
                <p:spPr>
                  <a:xfrm>
                    <a:off x="3491880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0" name="Prostokąt zaokrąglony 89"/>
                  <p:cNvSpPr/>
                  <p:nvPr/>
                </p:nvSpPr>
                <p:spPr>
                  <a:xfrm>
                    <a:off x="971600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Prostokąt zaokrąglony 90"/>
                  <p:cNvSpPr/>
                  <p:nvPr/>
                </p:nvSpPr>
                <p:spPr>
                  <a:xfrm>
                    <a:off x="1331640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Prostokąt zaokrąglony 91"/>
                  <p:cNvSpPr/>
                  <p:nvPr/>
                </p:nvSpPr>
                <p:spPr>
                  <a:xfrm>
                    <a:off x="1696722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" name="Prostokąt zaokrąglony 92"/>
                  <p:cNvSpPr/>
                  <p:nvPr/>
                </p:nvSpPr>
                <p:spPr>
                  <a:xfrm>
                    <a:off x="4937082" y="398431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Prostokąt zaokrąglony 93"/>
                  <p:cNvSpPr/>
                  <p:nvPr/>
                </p:nvSpPr>
                <p:spPr>
                  <a:xfrm>
                    <a:off x="5302164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Prostokąt zaokrąglony 94"/>
                  <p:cNvSpPr/>
                  <p:nvPr/>
                </p:nvSpPr>
                <p:spPr>
                  <a:xfrm>
                    <a:off x="5662204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Prostokąt zaokrąglony 95"/>
                  <p:cNvSpPr/>
                  <p:nvPr/>
                </p:nvSpPr>
                <p:spPr>
                  <a:xfrm>
                    <a:off x="6022244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Prostokąt zaokrąglony 96"/>
                  <p:cNvSpPr/>
                  <p:nvPr/>
                </p:nvSpPr>
                <p:spPr>
                  <a:xfrm>
                    <a:off x="3856962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Prostokąt zaokrąglony 97"/>
                  <p:cNvSpPr/>
                  <p:nvPr/>
                </p:nvSpPr>
                <p:spPr>
                  <a:xfrm>
                    <a:off x="4217002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Prostokąt zaokrąglony 98"/>
                  <p:cNvSpPr/>
                  <p:nvPr/>
                </p:nvSpPr>
                <p:spPr>
                  <a:xfrm>
                    <a:off x="4582084" y="399496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Prostokąt zaokrąglony 99"/>
                  <p:cNvSpPr/>
                  <p:nvPr/>
                </p:nvSpPr>
                <p:spPr>
                  <a:xfrm>
                    <a:off x="2051720" y="355226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Prostokąt zaokrąglony 100"/>
                  <p:cNvSpPr/>
                  <p:nvPr/>
                </p:nvSpPr>
                <p:spPr>
                  <a:xfrm>
                    <a:off x="2416802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Prostokąt zaokrąglony 101"/>
                  <p:cNvSpPr/>
                  <p:nvPr/>
                </p:nvSpPr>
                <p:spPr>
                  <a:xfrm>
                    <a:off x="2776842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Prostokąt zaokrąglony 102"/>
                  <p:cNvSpPr/>
                  <p:nvPr/>
                </p:nvSpPr>
                <p:spPr>
                  <a:xfrm>
                    <a:off x="3136882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Prostokąt zaokrąglony 103"/>
                  <p:cNvSpPr/>
                  <p:nvPr/>
                </p:nvSpPr>
                <p:spPr>
                  <a:xfrm>
                    <a:off x="3491880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Prostokąt zaokrąglony 104"/>
                  <p:cNvSpPr/>
                  <p:nvPr/>
                </p:nvSpPr>
                <p:spPr>
                  <a:xfrm>
                    <a:off x="971600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Prostokąt zaokrąglony 105"/>
                  <p:cNvSpPr/>
                  <p:nvPr/>
                </p:nvSpPr>
                <p:spPr>
                  <a:xfrm>
                    <a:off x="1331640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Prostokąt zaokrąglony 106"/>
                  <p:cNvSpPr/>
                  <p:nvPr/>
                </p:nvSpPr>
                <p:spPr>
                  <a:xfrm>
                    <a:off x="1696722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Prostokąt zaokrąglony 107"/>
                  <p:cNvSpPr/>
                  <p:nvPr/>
                </p:nvSpPr>
                <p:spPr>
                  <a:xfrm>
                    <a:off x="4937082" y="355226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Prostokąt zaokrąglony 108"/>
                  <p:cNvSpPr/>
                  <p:nvPr/>
                </p:nvSpPr>
                <p:spPr>
                  <a:xfrm>
                    <a:off x="5302164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Prostokąt zaokrąglony 109"/>
                  <p:cNvSpPr/>
                  <p:nvPr/>
                </p:nvSpPr>
                <p:spPr>
                  <a:xfrm>
                    <a:off x="5662204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Prostokąt zaokrąglony 110"/>
                  <p:cNvSpPr/>
                  <p:nvPr/>
                </p:nvSpPr>
                <p:spPr>
                  <a:xfrm>
                    <a:off x="6022244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Prostokąt zaokrąglony 111"/>
                  <p:cNvSpPr/>
                  <p:nvPr/>
                </p:nvSpPr>
                <p:spPr>
                  <a:xfrm>
                    <a:off x="3856962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Prostokąt zaokrąglony 112"/>
                  <p:cNvSpPr/>
                  <p:nvPr/>
                </p:nvSpPr>
                <p:spPr>
                  <a:xfrm>
                    <a:off x="4217002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Prostokąt zaokrąglony 113"/>
                  <p:cNvSpPr/>
                  <p:nvPr/>
                </p:nvSpPr>
                <p:spPr>
                  <a:xfrm>
                    <a:off x="4582084" y="356291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Prostokąt zaokrąglony 114"/>
                  <p:cNvSpPr/>
                  <p:nvPr/>
                </p:nvSpPr>
                <p:spPr>
                  <a:xfrm>
                    <a:off x="2051720" y="312021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Prostokąt zaokrąglony 115"/>
                  <p:cNvSpPr/>
                  <p:nvPr/>
                </p:nvSpPr>
                <p:spPr>
                  <a:xfrm>
                    <a:off x="2416802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Prostokąt zaokrąglony 116"/>
                  <p:cNvSpPr/>
                  <p:nvPr/>
                </p:nvSpPr>
                <p:spPr>
                  <a:xfrm>
                    <a:off x="2776842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Prostokąt zaokrąglony 117"/>
                  <p:cNvSpPr/>
                  <p:nvPr/>
                </p:nvSpPr>
                <p:spPr>
                  <a:xfrm>
                    <a:off x="3136882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Prostokąt zaokrąglony 118"/>
                  <p:cNvSpPr/>
                  <p:nvPr/>
                </p:nvSpPr>
                <p:spPr>
                  <a:xfrm>
                    <a:off x="3491880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Prostokąt zaokrąglony 119"/>
                  <p:cNvSpPr/>
                  <p:nvPr/>
                </p:nvSpPr>
                <p:spPr>
                  <a:xfrm>
                    <a:off x="971600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Prostokąt zaokrąglony 120"/>
                  <p:cNvSpPr/>
                  <p:nvPr/>
                </p:nvSpPr>
                <p:spPr>
                  <a:xfrm>
                    <a:off x="1331640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Prostokąt zaokrąglony 121"/>
                  <p:cNvSpPr/>
                  <p:nvPr/>
                </p:nvSpPr>
                <p:spPr>
                  <a:xfrm>
                    <a:off x="1696722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Prostokąt zaokrąglony 122"/>
                  <p:cNvSpPr/>
                  <p:nvPr/>
                </p:nvSpPr>
                <p:spPr>
                  <a:xfrm>
                    <a:off x="4937082" y="312021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Prostokąt zaokrąglony 123"/>
                  <p:cNvSpPr/>
                  <p:nvPr/>
                </p:nvSpPr>
                <p:spPr>
                  <a:xfrm>
                    <a:off x="5302164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Prostokąt zaokrąglony 124"/>
                  <p:cNvSpPr/>
                  <p:nvPr/>
                </p:nvSpPr>
                <p:spPr>
                  <a:xfrm>
                    <a:off x="5662204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Prostokąt zaokrąglony 125"/>
                  <p:cNvSpPr/>
                  <p:nvPr/>
                </p:nvSpPr>
                <p:spPr>
                  <a:xfrm>
                    <a:off x="6022244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Prostokąt zaokrąglony 126"/>
                  <p:cNvSpPr/>
                  <p:nvPr/>
                </p:nvSpPr>
                <p:spPr>
                  <a:xfrm>
                    <a:off x="3856962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Prostokąt zaokrąglony 127"/>
                  <p:cNvSpPr/>
                  <p:nvPr/>
                </p:nvSpPr>
                <p:spPr>
                  <a:xfrm>
                    <a:off x="4217002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Prostokąt zaokrąglony 128"/>
                  <p:cNvSpPr/>
                  <p:nvPr/>
                </p:nvSpPr>
                <p:spPr>
                  <a:xfrm>
                    <a:off x="4582084" y="313086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Prostokąt zaokrąglony 129"/>
                  <p:cNvSpPr/>
                  <p:nvPr/>
                </p:nvSpPr>
                <p:spPr>
                  <a:xfrm>
                    <a:off x="2051720" y="270892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1" name="Prostokąt zaokrąglony 130"/>
                  <p:cNvSpPr/>
                  <p:nvPr/>
                </p:nvSpPr>
                <p:spPr>
                  <a:xfrm>
                    <a:off x="2416802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2" name="Prostokąt zaokrąglony 131"/>
                  <p:cNvSpPr/>
                  <p:nvPr/>
                </p:nvSpPr>
                <p:spPr>
                  <a:xfrm>
                    <a:off x="2776842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Prostokąt zaokrąglony 132"/>
                  <p:cNvSpPr/>
                  <p:nvPr/>
                </p:nvSpPr>
                <p:spPr>
                  <a:xfrm>
                    <a:off x="3136882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Prostokąt zaokrąglony 133"/>
                  <p:cNvSpPr/>
                  <p:nvPr/>
                </p:nvSpPr>
                <p:spPr>
                  <a:xfrm>
                    <a:off x="3491880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Prostokąt zaokrąglony 134"/>
                  <p:cNvSpPr/>
                  <p:nvPr/>
                </p:nvSpPr>
                <p:spPr>
                  <a:xfrm>
                    <a:off x="971600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Prostokąt zaokrąglony 135"/>
                  <p:cNvSpPr/>
                  <p:nvPr/>
                </p:nvSpPr>
                <p:spPr>
                  <a:xfrm>
                    <a:off x="1331640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Prostokąt zaokrąglony 136"/>
                  <p:cNvSpPr/>
                  <p:nvPr/>
                </p:nvSpPr>
                <p:spPr>
                  <a:xfrm>
                    <a:off x="1696722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Prostokąt zaokrąglony 137"/>
                  <p:cNvSpPr/>
                  <p:nvPr/>
                </p:nvSpPr>
                <p:spPr>
                  <a:xfrm>
                    <a:off x="4937082" y="270892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Prostokąt zaokrąglony 138"/>
                  <p:cNvSpPr/>
                  <p:nvPr/>
                </p:nvSpPr>
                <p:spPr>
                  <a:xfrm>
                    <a:off x="5302164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Prostokąt zaokrąglony 139"/>
                  <p:cNvSpPr/>
                  <p:nvPr/>
                </p:nvSpPr>
                <p:spPr>
                  <a:xfrm>
                    <a:off x="5662204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Prostokąt zaokrąglony 140"/>
                  <p:cNvSpPr/>
                  <p:nvPr/>
                </p:nvSpPr>
                <p:spPr>
                  <a:xfrm>
                    <a:off x="6022244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2" name="Prostokąt zaokrąglony 141"/>
                  <p:cNvSpPr/>
                  <p:nvPr/>
                </p:nvSpPr>
                <p:spPr>
                  <a:xfrm>
                    <a:off x="3856962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43" name="Prostokąt zaokrąglony 142"/>
                  <p:cNvSpPr/>
                  <p:nvPr/>
                </p:nvSpPr>
                <p:spPr>
                  <a:xfrm>
                    <a:off x="4217002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4" name="Prostokąt zaokrąglony 143"/>
                  <p:cNvSpPr/>
                  <p:nvPr/>
                </p:nvSpPr>
                <p:spPr>
                  <a:xfrm>
                    <a:off x="4582084" y="27195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Prostokąt zaokrąglony 144"/>
                  <p:cNvSpPr/>
                  <p:nvPr/>
                </p:nvSpPr>
                <p:spPr>
                  <a:xfrm>
                    <a:off x="2051720" y="227687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Prostokąt zaokrąglony 145"/>
                  <p:cNvSpPr/>
                  <p:nvPr/>
                </p:nvSpPr>
                <p:spPr>
                  <a:xfrm>
                    <a:off x="2416802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Prostokąt zaokrąglony 146"/>
                  <p:cNvSpPr/>
                  <p:nvPr/>
                </p:nvSpPr>
                <p:spPr>
                  <a:xfrm>
                    <a:off x="2776842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Prostokąt zaokrąglony 147"/>
                  <p:cNvSpPr/>
                  <p:nvPr/>
                </p:nvSpPr>
                <p:spPr>
                  <a:xfrm>
                    <a:off x="3136882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rostokąt zaokrąglony 148"/>
                  <p:cNvSpPr/>
                  <p:nvPr/>
                </p:nvSpPr>
                <p:spPr>
                  <a:xfrm>
                    <a:off x="3491880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0" name="Prostokąt zaokrąglony 149"/>
                  <p:cNvSpPr/>
                  <p:nvPr/>
                </p:nvSpPr>
                <p:spPr>
                  <a:xfrm>
                    <a:off x="971600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Prostokąt zaokrąglony 150"/>
                  <p:cNvSpPr/>
                  <p:nvPr/>
                </p:nvSpPr>
                <p:spPr>
                  <a:xfrm>
                    <a:off x="1331640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Prostokąt zaokrąglony 151"/>
                  <p:cNvSpPr/>
                  <p:nvPr/>
                </p:nvSpPr>
                <p:spPr>
                  <a:xfrm>
                    <a:off x="1696722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Prostokąt zaokrąglony 152"/>
                  <p:cNvSpPr/>
                  <p:nvPr/>
                </p:nvSpPr>
                <p:spPr>
                  <a:xfrm>
                    <a:off x="4937082" y="227687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Prostokąt zaokrąglony 153"/>
                  <p:cNvSpPr/>
                  <p:nvPr/>
                </p:nvSpPr>
                <p:spPr>
                  <a:xfrm>
                    <a:off x="5302164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Prostokąt zaokrąglony 154"/>
                  <p:cNvSpPr/>
                  <p:nvPr/>
                </p:nvSpPr>
                <p:spPr>
                  <a:xfrm>
                    <a:off x="5662204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Prostokąt zaokrąglony 155"/>
                  <p:cNvSpPr/>
                  <p:nvPr/>
                </p:nvSpPr>
                <p:spPr>
                  <a:xfrm>
                    <a:off x="6022244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Prostokąt zaokrąglony 156"/>
                  <p:cNvSpPr/>
                  <p:nvPr/>
                </p:nvSpPr>
                <p:spPr>
                  <a:xfrm>
                    <a:off x="4217002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rostokąt zaokrąglony 157"/>
                  <p:cNvSpPr/>
                  <p:nvPr/>
                </p:nvSpPr>
                <p:spPr>
                  <a:xfrm>
                    <a:off x="4582084" y="228752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Prostokąt zaokrąglony 158"/>
                  <p:cNvSpPr/>
                  <p:nvPr/>
                </p:nvSpPr>
                <p:spPr>
                  <a:xfrm>
                    <a:off x="2051720" y="184482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Prostokąt zaokrąglony 159"/>
                  <p:cNvSpPr/>
                  <p:nvPr/>
                </p:nvSpPr>
                <p:spPr>
                  <a:xfrm>
                    <a:off x="2416802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rostokąt zaokrąglony 160"/>
                  <p:cNvSpPr/>
                  <p:nvPr/>
                </p:nvSpPr>
                <p:spPr>
                  <a:xfrm>
                    <a:off x="2776842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2" name="Prostokąt zaokrąglony 161"/>
                  <p:cNvSpPr/>
                  <p:nvPr/>
                </p:nvSpPr>
                <p:spPr>
                  <a:xfrm>
                    <a:off x="3136882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Prostokąt zaokrąglony 162"/>
                  <p:cNvSpPr/>
                  <p:nvPr/>
                </p:nvSpPr>
                <p:spPr>
                  <a:xfrm>
                    <a:off x="3491880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4" name="Prostokąt zaokrąglony 163"/>
                  <p:cNvSpPr/>
                  <p:nvPr/>
                </p:nvSpPr>
                <p:spPr>
                  <a:xfrm>
                    <a:off x="971600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Prostokąt zaokrąglony 164"/>
                  <p:cNvSpPr/>
                  <p:nvPr/>
                </p:nvSpPr>
                <p:spPr>
                  <a:xfrm>
                    <a:off x="1331640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Prostokąt zaokrąglony 165"/>
                  <p:cNvSpPr/>
                  <p:nvPr/>
                </p:nvSpPr>
                <p:spPr>
                  <a:xfrm>
                    <a:off x="1696722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Prostokąt zaokrąglony 166"/>
                  <p:cNvSpPr/>
                  <p:nvPr/>
                </p:nvSpPr>
                <p:spPr>
                  <a:xfrm>
                    <a:off x="4937082" y="184482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Prostokąt zaokrąglony 167"/>
                  <p:cNvSpPr/>
                  <p:nvPr/>
                </p:nvSpPr>
                <p:spPr>
                  <a:xfrm>
                    <a:off x="5302164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Prostokąt zaokrąglony 168"/>
                  <p:cNvSpPr/>
                  <p:nvPr/>
                </p:nvSpPr>
                <p:spPr>
                  <a:xfrm>
                    <a:off x="5662204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rostokąt zaokrąglony 169"/>
                  <p:cNvSpPr/>
                  <p:nvPr/>
                </p:nvSpPr>
                <p:spPr>
                  <a:xfrm>
                    <a:off x="6022244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Prostokąt zaokrąglony 170"/>
                  <p:cNvSpPr/>
                  <p:nvPr/>
                </p:nvSpPr>
                <p:spPr>
                  <a:xfrm>
                    <a:off x="3856962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72" name="Prostokąt zaokrąglony 171"/>
                  <p:cNvSpPr/>
                  <p:nvPr/>
                </p:nvSpPr>
                <p:spPr>
                  <a:xfrm>
                    <a:off x="4217002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3" name="Prostokąt zaokrąglony 172"/>
                  <p:cNvSpPr/>
                  <p:nvPr/>
                </p:nvSpPr>
                <p:spPr>
                  <a:xfrm>
                    <a:off x="4582084" y="185547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4" name="Prostokąt zaokrąglony 173"/>
                  <p:cNvSpPr/>
                  <p:nvPr/>
                </p:nvSpPr>
                <p:spPr>
                  <a:xfrm>
                    <a:off x="2051720" y="141277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5" name="Prostokąt zaokrąglony 174"/>
                  <p:cNvSpPr/>
                  <p:nvPr/>
                </p:nvSpPr>
                <p:spPr>
                  <a:xfrm>
                    <a:off x="2416802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Prostokąt zaokrąglony 175"/>
                  <p:cNvSpPr/>
                  <p:nvPr/>
                </p:nvSpPr>
                <p:spPr>
                  <a:xfrm>
                    <a:off x="2776842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7" name="Prostokąt zaokrąglony 176"/>
                  <p:cNvSpPr/>
                  <p:nvPr/>
                </p:nvSpPr>
                <p:spPr>
                  <a:xfrm>
                    <a:off x="3136882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8" name="Prostokąt zaokrąglony 177"/>
                  <p:cNvSpPr/>
                  <p:nvPr/>
                </p:nvSpPr>
                <p:spPr>
                  <a:xfrm>
                    <a:off x="3491880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9" name="Prostokąt zaokrąglony 178"/>
                  <p:cNvSpPr/>
                  <p:nvPr/>
                </p:nvSpPr>
                <p:spPr>
                  <a:xfrm>
                    <a:off x="971600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Prostokąt zaokrąglony 179"/>
                  <p:cNvSpPr/>
                  <p:nvPr/>
                </p:nvSpPr>
                <p:spPr>
                  <a:xfrm>
                    <a:off x="1331640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1" name="Prostokąt zaokrąglony 180"/>
                  <p:cNvSpPr/>
                  <p:nvPr/>
                </p:nvSpPr>
                <p:spPr>
                  <a:xfrm>
                    <a:off x="1696722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Prostokąt zaokrąglony 181"/>
                  <p:cNvSpPr/>
                  <p:nvPr/>
                </p:nvSpPr>
                <p:spPr>
                  <a:xfrm>
                    <a:off x="4937082" y="141277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3" name="Prostokąt zaokrąglony 182"/>
                  <p:cNvSpPr/>
                  <p:nvPr/>
                </p:nvSpPr>
                <p:spPr>
                  <a:xfrm>
                    <a:off x="5302164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" name="Prostokąt zaokrąglony 183"/>
                  <p:cNvSpPr/>
                  <p:nvPr/>
                </p:nvSpPr>
                <p:spPr>
                  <a:xfrm>
                    <a:off x="5662204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Prostokąt zaokrąglony 184"/>
                  <p:cNvSpPr/>
                  <p:nvPr/>
                </p:nvSpPr>
                <p:spPr>
                  <a:xfrm>
                    <a:off x="6022244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6" name="Prostokąt zaokrąglony 185"/>
                  <p:cNvSpPr/>
                  <p:nvPr/>
                </p:nvSpPr>
                <p:spPr>
                  <a:xfrm>
                    <a:off x="3856962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87" name="Prostokąt zaokrąglony 186"/>
                  <p:cNvSpPr/>
                  <p:nvPr/>
                </p:nvSpPr>
                <p:spPr>
                  <a:xfrm>
                    <a:off x="4217002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Prostokąt zaokrąglony 187"/>
                  <p:cNvSpPr/>
                  <p:nvPr/>
                </p:nvSpPr>
                <p:spPr>
                  <a:xfrm>
                    <a:off x="4582084" y="142342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rostokąt zaokrąglony 188"/>
                  <p:cNvSpPr/>
                  <p:nvPr/>
                </p:nvSpPr>
                <p:spPr>
                  <a:xfrm>
                    <a:off x="2406718" y="98072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0" name="Prostokąt zaokrąglony 189"/>
                  <p:cNvSpPr/>
                  <p:nvPr/>
                </p:nvSpPr>
                <p:spPr>
                  <a:xfrm>
                    <a:off x="2771800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1" name="Prostokąt zaokrąglony 190"/>
                  <p:cNvSpPr/>
                  <p:nvPr/>
                </p:nvSpPr>
                <p:spPr>
                  <a:xfrm>
                    <a:off x="3131840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2" name="Prostokąt zaokrąglony 191"/>
                  <p:cNvSpPr/>
                  <p:nvPr/>
                </p:nvSpPr>
                <p:spPr>
                  <a:xfrm>
                    <a:off x="3491880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3" name="Prostokąt zaokrąglony 192"/>
                  <p:cNvSpPr/>
                  <p:nvPr/>
                </p:nvSpPr>
                <p:spPr>
                  <a:xfrm>
                    <a:off x="3846878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4" name="Prostokąt zaokrąglony 193"/>
                  <p:cNvSpPr/>
                  <p:nvPr/>
                </p:nvSpPr>
                <p:spPr>
                  <a:xfrm>
                    <a:off x="1326598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5" name="Prostokąt zaokrąglony 194"/>
                  <p:cNvSpPr/>
                  <p:nvPr/>
                </p:nvSpPr>
                <p:spPr>
                  <a:xfrm>
                    <a:off x="1686638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6" name="Prostokąt zaokrąglony 195"/>
                  <p:cNvSpPr/>
                  <p:nvPr/>
                </p:nvSpPr>
                <p:spPr>
                  <a:xfrm>
                    <a:off x="2051720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7" name="Prostokąt zaokrąglony 196"/>
                  <p:cNvSpPr/>
                  <p:nvPr/>
                </p:nvSpPr>
                <p:spPr>
                  <a:xfrm>
                    <a:off x="5292080" y="98072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rostokąt zaokrąglony 197"/>
                  <p:cNvSpPr/>
                  <p:nvPr/>
                </p:nvSpPr>
                <p:spPr>
                  <a:xfrm>
                    <a:off x="5657162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Prostokąt zaokrąglony 198"/>
                  <p:cNvSpPr/>
                  <p:nvPr/>
                </p:nvSpPr>
                <p:spPr>
                  <a:xfrm>
                    <a:off x="4211960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0" name="Prostokąt zaokrąglony 199"/>
                  <p:cNvSpPr/>
                  <p:nvPr/>
                </p:nvSpPr>
                <p:spPr>
                  <a:xfrm>
                    <a:off x="4572000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Prostokąt zaokrąglony 200"/>
                  <p:cNvSpPr/>
                  <p:nvPr/>
                </p:nvSpPr>
                <p:spPr>
                  <a:xfrm>
                    <a:off x="4937082" y="99137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2" name="Prostokąt zaokrąglony 201"/>
                  <p:cNvSpPr/>
                  <p:nvPr/>
                </p:nvSpPr>
                <p:spPr>
                  <a:xfrm>
                    <a:off x="2406718" y="54868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3" name="Prostokąt zaokrąglony 202"/>
                  <p:cNvSpPr/>
                  <p:nvPr/>
                </p:nvSpPr>
                <p:spPr>
                  <a:xfrm>
                    <a:off x="2771800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rostokąt zaokrąglony 203"/>
                  <p:cNvSpPr/>
                  <p:nvPr/>
                </p:nvSpPr>
                <p:spPr>
                  <a:xfrm>
                    <a:off x="3131840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5" name="Prostokąt zaokrąglony 204"/>
                  <p:cNvSpPr/>
                  <p:nvPr/>
                </p:nvSpPr>
                <p:spPr>
                  <a:xfrm>
                    <a:off x="3491880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6" name="Prostokąt zaokrąglony 205"/>
                  <p:cNvSpPr/>
                  <p:nvPr/>
                </p:nvSpPr>
                <p:spPr>
                  <a:xfrm>
                    <a:off x="3846878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rostokąt zaokrąglony 206"/>
                  <p:cNvSpPr/>
                  <p:nvPr/>
                </p:nvSpPr>
                <p:spPr>
                  <a:xfrm>
                    <a:off x="1331640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8" name="Prostokąt zaokrąglony 207"/>
                  <p:cNvSpPr/>
                  <p:nvPr/>
                </p:nvSpPr>
                <p:spPr>
                  <a:xfrm>
                    <a:off x="1686638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9" name="Prostokąt zaokrąglony 208"/>
                  <p:cNvSpPr/>
                  <p:nvPr/>
                </p:nvSpPr>
                <p:spPr>
                  <a:xfrm>
                    <a:off x="2051720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0" name="Prostokąt zaokrąglony 209"/>
                  <p:cNvSpPr/>
                  <p:nvPr/>
                </p:nvSpPr>
                <p:spPr>
                  <a:xfrm>
                    <a:off x="5292080" y="54868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1" name="Prostokąt zaokrąglony 210"/>
                  <p:cNvSpPr/>
                  <p:nvPr/>
                </p:nvSpPr>
                <p:spPr>
                  <a:xfrm>
                    <a:off x="5657162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2" name="Prostokąt zaokrąglony 211"/>
                  <p:cNvSpPr/>
                  <p:nvPr/>
                </p:nvSpPr>
                <p:spPr>
                  <a:xfrm>
                    <a:off x="4211960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3" name="Prostokąt zaokrąglony 212"/>
                  <p:cNvSpPr/>
                  <p:nvPr/>
                </p:nvSpPr>
                <p:spPr>
                  <a:xfrm>
                    <a:off x="4572000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4" name="Prostokąt zaokrąglony 213"/>
                  <p:cNvSpPr/>
                  <p:nvPr/>
                </p:nvSpPr>
                <p:spPr>
                  <a:xfrm>
                    <a:off x="4937082" y="55932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5" name="Prostokąt zaokrąglony 214"/>
                  <p:cNvSpPr/>
                  <p:nvPr/>
                </p:nvSpPr>
                <p:spPr>
                  <a:xfrm>
                    <a:off x="2915816" y="44624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Prostokąt zaokrąglony 215"/>
                  <p:cNvSpPr/>
                  <p:nvPr/>
                </p:nvSpPr>
                <p:spPr>
                  <a:xfrm>
                    <a:off x="3280898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7" name="Prostokąt zaokrąglony 216"/>
                  <p:cNvSpPr/>
                  <p:nvPr/>
                </p:nvSpPr>
                <p:spPr>
                  <a:xfrm>
                    <a:off x="3640938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8" name="Prostokąt zaokrąglony 217"/>
                  <p:cNvSpPr/>
                  <p:nvPr/>
                </p:nvSpPr>
                <p:spPr>
                  <a:xfrm>
                    <a:off x="4000978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9" name="Prostokąt zaokrąglony 218"/>
                  <p:cNvSpPr/>
                  <p:nvPr/>
                </p:nvSpPr>
                <p:spPr>
                  <a:xfrm>
                    <a:off x="4355976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0" name="Prostokąt zaokrąglony 219"/>
                  <p:cNvSpPr/>
                  <p:nvPr/>
                </p:nvSpPr>
                <p:spPr>
                  <a:xfrm>
                    <a:off x="1835696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rostokąt zaokrąglony 220"/>
                  <p:cNvSpPr/>
                  <p:nvPr/>
                </p:nvSpPr>
                <p:spPr>
                  <a:xfrm>
                    <a:off x="2195736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2" name="Prostokąt zaokrąglony 221"/>
                  <p:cNvSpPr/>
                  <p:nvPr/>
                </p:nvSpPr>
                <p:spPr>
                  <a:xfrm>
                    <a:off x="2560818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Prostokąt zaokrąglony 222"/>
                  <p:cNvSpPr/>
                  <p:nvPr/>
                </p:nvSpPr>
                <p:spPr>
                  <a:xfrm>
                    <a:off x="4721058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224" name="Prostokąt zaokrąglony 223"/>
                  <p:cNvSpPr/>
                  <p:nvPr/>
                </p:nvSpPr>
                <p:spPr>
                  <a:xfrm>
                    <a:off x="5081098" y="55273"/>
                    <a:ext cx="282990" cy="370144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5" name="Prostokąt zaokrąglony 224"/>
                  <p:cNvSpPr/>
                  <p:nvPr/>
                </p:nvSpPr>
                <p:spPr>
                  <a:xfrm>
                    <a:off x="3851920" y="227687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b="1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sp>
              <p:nvSpPr>
                <p:cNvPr id="10" name="pole tekstowe 9"/>
                <p:cNvSpPr txBox="1"/>
                <p:nvPr/>
              </p:nvSpPr>
              <p:spPr>
                <a:xfrm>
                  <a:off x="179512" y="2638653"/>
                  <a:ext cx="31683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i="1" dirty="0"/>
                    <a:t>Katedra i Zakład </a:t>
                  </a:r>
                  <a:r>
                    <a:rPr lang="pl-PL" i="1" dirty="0" smtClean="0"/>
                    <a:t>Mikrobiologii</a:t>
                  </a:r>
                </a:p>
                <a:p>
                  <a:pPr algn="ctr"/>
                  <a:r>
                    <a:rPr lang="pl-PL" i="1" dirty="0"/>
                    <a:t>s</a:t>
                  </a:r>
                  <a:r>
                    <a:rPr lang="pl-PL" i="1" dirty="0" smtClean="0"/>
                    <a:t>ala </a:t>
                  </a:r>
                  <a:r>
                    <a:rPr lang="pl-PL" i="1" dirty="0"/>
                    <a:t>im. Ludwika Hirszfelda</a:t>
                  </a:r>
                </a:p>
              </p:txBody>
            </p:sp>
            <p:sp>
              <p:nvSpPr>
                <p:cNvPr id="11" name="pole tekstowe 10"/>
                <p:cNvSpPr txBox="1"/>
                <p:nvPr/>
              </p:nvSpPr>
              <p:spPr>
                <a:xfrm>
                  <a:off x="245143" y="4077072"/>
                  <a:ext cx="3102721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i="1" dirty="0" smtClean="0"/>
                    <a:t>203 miejsc siedzących z blatem        </a:t>
                  </a:r>
                </a:p>
                <a:p>
                  <a:r>
                    <a:rPr lang="pl-PL" sz="1600" i="1" dirty="0" smtClean="0"/>
                    <a:t>10 miejsc siedzących bez </a:t>
                  </a:r>
                  <a:r>
                    <a:rPr lang="pl-PL" sz="1600" i="1" dirty="0"/>
                    <a:t>blatu </a:t>
                  </a:r>
                  <a:r>
                    <a:rPr lang="pl-PL" sz="1600" i="1" dirty="0" smtClean="0"/>
                    <a:t>  </a:t>
                  </a:r>
                  <a:endParaRPr lang="pl-PL" sz="1600" i="1" dirty="0"/>
                </a:p>
              </p:txBody>
            </p:sp>
          </p:grpSp>
          <p:sp>
            <p:nvSpPr>
              <p:cNvPr id="8" name="pole tekstowe 7"/>
              <p:cNvSpPr txBox="1"/>
              <p:nvPr/>
            </p:nvSpPr>
            <p:spPr>
              <a:xfrm>
                <a:off x="7879326" y="323364"/>
                <a:ext cx="716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®</a:t>
                </a:r>
                <a:r>
                  <a:rPr lang="pl-PL" sz="900" dirty="0" err="1" smtClean="0"/>
                  <a:t>Z.Drelich</a:t>
                </a:r>
                <a:endParaRPr lang="pl-PL" sz="900" dirty="0"/>
              </a:p>
            </p:txBody>
          </p:sp>
        </p:grpSp>
        <p:grpSp>
          <p:nvGrpSpPr>
            <p:cNvPr id="4" name="Grupa 227"/>
            <p:cNvGrpSpPr/>
            <p:nvPr/>
          </p:nvGrpSpPr>
          <p:grpSpPr>
            <a:xfrm>
              <a:off x="2964884" y="4122772"/>
              <a:ext cx="141496" cy="548802"/>
              <a:chOff x="2964884" y="4122772"/>
              <a:chExt cx="141496" cy="548802"/>
            </a:xfrm>
          </p:grpSpPr>
          <p:sp>
            <p:nvSpPr>
              <p:cNvPr id="5" name="Prostokąt zaokrąglony 4"/>
              <p:cNvSpPr/>
              <p:nvPr/>
            </p:nvSpPr>
            <p:spPr>
              <a:xfrm>
                <a:off x="2964885" y="4122772"/>
                <a:ext cx="141495" cy="2423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rostokąt zaokrąglony 5"/>
              <p:cNvSpPr/>
              <p:nvPr/>
            </p:nvSpPr>
            <p:spPr>
              <a:xfrm flipH="1">
                <a:off x="2964884" y="4416235"/>
                <a:ext cx="141495" cy="25533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6" name="Prostokąt zaokrąglony 225"/>
          <p:cNvSpPr/>
          <p:nvPr/>
        </p:nvSpPr>
        <p:spPr>
          <a:xfrm>
            <a:off x="7452320" y="5424471"/>
            <a:ext cx="282990" cy="370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12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27" name="Prostokąt zaokrąglony 226"/>
          <p:cNvSpPr/>
          <p:nvPr/>
        </p:nvSpPr>
        <p:spPr>
          <a:xfrm>
            <a:off x="7817402" y="5435120"/>
            <a:ext cx="282990" cy="370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13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28" name="Prostokąt zaokrąglony 227"/>
          <p:cNvSpPr/>
          <p:nvPr/>
        </p:nvSpPr>
        <p:spPr>
          <a:xfrm>
            <a:off x="8177442" y="5435120"/>
            <a:ext cx="282990" cy="370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14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29" name="Prostokąt zaokrąglony 228"/>
          <p:cNvSpPr/>
          <p:nvPr/>
        </p:nvSpPr>
        <p:spPr>
          <a:xfrm>
            <a:off x="8537482" y="5435120"/>
            <a:ext cx="282990" cy="370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15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30" name="Prostokąt zaokrąglony 229"/>
          <p:cNvSpPr/>
          <p:nvPr/>
        </p:nvSpPr>
        <p:spPr>
          <a:xfrm>
            <a:off x="6732240" y="5435120"/>
            <a:ext cx="282990" cy="370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10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31" name="Prostokąt zaokrąglony 230"/>
          <p:cNvSpPr/>
          <p:nvPr/>
        </p:nvSpPr>
        <p:spPr>
          <a:xfrm>
            <a:off x="7097322" y="5435120"/>
            <a:ext cx="282990" cy="370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11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987824" y="609503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Sala wykładowa </a:t>
            </a:r>
          </a:p>
          <a:p>
            <a:pPr algn="ctr"/>
            <a:r>
              <a:rPr lang="pl-PL" i="1" dirty="0"/>
              <a:t>i</a:t>
            </a:r>
            <a:r>
              <a:rPr lang="pl-PL" i="1" dirty="0" smtClean="0"/>
              <a:t>m. Prof. Wiktora </a:t>
            </a:r>
            <a:r>
              <a:rPr lang="pl-PL" i="1" dirty="0" err="1" smtClean="0"/>
              <a:t>Brossa</a:t>
            </a:r>
            <a:endParaRPr lang="pl-PL" i="1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7301702" y="41569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i="1" dirty="0" smtClean="0"/>
              <a:t>(fot. Z. Drelich</a:t>
            </a:r>
            <a:r>
              <a:rPr lang="pl-PL" sz="1200" i="1" dirty="0" smtClean="0"/>
              <a:t>®</a:t>
            </a:r>
            <a:r>
              <a:rPr lang="pl-PL" sz="1000" i="1" dirty="0" smtClean="0"/>
              <a:t>)</a:t>
            </a:r>
            <a:endParaRPr lang="pl-PL" sz="1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9" y="680683"/>
            <a:ext cx="8027937" cy="53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7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42846" y="329989"/>
            <a:ext cx="8821642" cy="6348663"/>
            <a:chOff x="142846" y="329989"/>
            <a:chExt cx="8821642" cy="6348663"/>
          </a:xfrm>
        </p:grpSpPr>
        <p:grpSp>
          <p:nvGrpSpPr>
            <p:cNvPr id="3" name="Grupa 2"/>
            <p:cNvGrpSpPr/>
            <p:nvPr/>
          </p:nvGrpSpPr>
          <p:grpSpPr>
            <a:xfrm>
              <a:off x="142846" y="329989"/>
              <a:ext cx="8821642" cy="6348663"/>
              <a:chOff x="142846" y="329989"/>
              <a:chExt cx="8821642" cy="6348663"/>
            </a:xfrm>
          </p:grpSpPr>
          <p:grpSp>
            <p:nvGrpSpPr>
              <p:cNvPr id="5" name="Grupa 4"/>
              <p:cNvGrpSpPr/>
              <p:nvPr/>
            </p:nvGrpSpPr>
            <p:grpSpPr>
              <a:xfrm>
                <a:off x="142846" y="329989"/>
                <a:ext cx="8821642" cy="5845248"/>
                <a:chOff x="1" y="116632"/>
                <a:chExt cx="9108503" cy="6264696"/>
              </a:xfrm>
            </p:grpSpPr>
            <p:sp>
              <p:nvSpPr>
                <p:cNvPr id="11" name="Prostokąt zaokrąglony 10"/>
                <p:cNvSpPr/>
                <p:nvPr/>
              </p:nvSpPr>
              <p:spPr>
                <a:xfrm flipH="1">
                  <a:off x="8789965" y="5445224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12" name="Prostokąt zaokrąglony 11"/>
                <p:cNvSpPr/>
                <p:nvPr/>
              </p:nvSpPr>
              <p:spPr>
                <a:xfrm>
                  <a:off x="1457778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3" name="Prostokąt zaokrąglony 12"/>
                <p:cNvSpPr/>
                <p:nvPr/>
              </p:nvSpPr>
              <p:spPr>
                <a:xfrm>
                  <a:off x="1071378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4" name="Prostokąt zaokrąglony 13"/>
                <p:cNvSpPr/>
                <p:nvPr/>
              </p:nvSpPr>
              <p:spPr>
                <a:xfrm>
                  <a:off x="1303218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5" name="Prostokąt zaokrąglony 14"/>
                <p:cNvSpPr/>
                <p:nvPr/>
              </p:nvSpPr>
              <p:spPr>
                <a:xfrm>
                  <a:off x="1148658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6" name="Prostokąt zaokrąglony 15"/>
                <p:cNvSpPr/>
                <p:nvPr/>
              </p:nvSpPr>
              <p:spPr>
                <a:xfrm>
                  <a:off x="994098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7" name="Prostokąt zaokrąglony 16"/>
                <p:cNvSpPr/>
                <p:nvPr/>
              </p:nvSpPr>
              <p:spPr>
                <a:xfrm>
                  <a:off x="1303218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8" name="Prostokąt zaokrąglony 17"/>
                <p:cNvSpPr/>
                <p:nvPr/>
              </p:nvSpPr>
              <p:spPr>
                <a:xfrm>
                  <a:off x="1689618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9" name="Prostokąt zaokrąglony 18"/>
                <p:cNvSpPr/>
                <p:nvPr/>
              </p:nvSpPr>
              <p:spPr>
                <a:xfrm>
                  <a:off x="2076019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0" name="Prostokąt zaokrąglony 19"/>
                <p:cNvSpPr/>
                <p:nvPr/>
              </p:nvSpPr>
              <p:spPr>
                <a:xfrm>
                  <a:off x="1071378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Prostokąt zaokrąglony 20"/>
                <p:cNvSpPr/>
                <p:nvPr/>
              </p:nvSpPr>
              <p:spPr>
                <a:xfrm>
                  <a:off x="1457778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2" name="Prostokąt zaokrąglony 21"/>
                <p:cNvSpPr/>
                <p:nvPr/>
              </p:nvSpPr>
              <p:spPr>
                <a:xfrm>
                  <a:off x="1844179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3" name="Prostokąt zaokrąglony 22"/>
                <p:cNvSpPr/>
                <p:nvPr/>
              </p:nvSpPr>
              <p:spPr>
                <a:xfrm>
                  <a:off x="1303218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4" name="Prostokąt zaokrąglony 23"/>
                <p:cNvSpPr/>
                <p:nvPr/>
              </p:nvSpPr>
              <p:spPr>
                <a:xfrm>
                  <a:off x="1689618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5" name="Prostokąt zaokrąglony 24"/>
                <p:cNvSpPr/>
                <p:nvPr/>
              </p:nvSpPr>
              <p:spPr>
                <a:xfrm>
                  <a:off x="144017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2000" b="1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6" name="Prostokąt zaokrąglony 25"/>
                <p:cNvSpPr/>
                <p:nvPr/>
              </p:nvSpPr>
              <p:spPr>
                <a:xfrm>
                  <a:off x="530417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7" name="Prostokąt zaokrąglony 26"/>
                <p:cNvSpPr/>
                <p:nvPr/>
              </p:nvSpPr>
              <p:spPr>
                <a:xfrm>
                  <a:off x="916818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" name="Prostokąt zaokrąglony 27"/>
                <p:cNvSpPr/>
                <p:nvPr/>
              </p:nvSpPr>
              <p:spPr>
                <a:xfrm>
                  <a:off x="298577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9" name="Prostokąt zaokrąglony 28"/>
                <p:cNvSpPr/>
                <p:nvPr/>
              </p:nvSpPr>
              <p:spPr>
                <a:xfrm>
                  <a:off x="684977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" name="Prostokąt zaokrąglony 29"/>
                <p:cNvSpPr/>
                <p:nvPr/>
              </p:nvSpPr>
              <p:spPr>
                <a:xfrm>
                  <a:off x="144017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31" name="Prostokąt zaokrąglony 30"/>
                <p:cNvSpPr/>
                <p:nvPr/>
              </p:nvSpPr>
              <p:spPr>
                <a:xfrm>
                  <a:off x="530417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" name="Prostokąt zaokrąglony 31"/>
                <p:cNvSpPr/>
                <p:nvPr/>
              </p:nvSpPr>
              <p:spPr>
                <a:xfrm>
                  <a:off x="916818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rostokąt zaokrąglony 32"/>
                <p:cNvSpPr/>
                <p:nvPr/>
              </p:nvSpPr>
              <p:spPr>
                <a:xfrm>
                  <a:off x="298577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4" name="Prostokąt zaokrąglony 33"/>
                <p:cNvSpPr/>
                <p:nvPr/>
              </p:nvSpPr>
              <p:spPr>
                <a:xfrm>
                  <a:off x="684977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5" name="Prostokąt zaokrąglony 34"/>
                <p:cNvSpPr/>
                <p:nvPr/>
              </p:nvSpPr>
              <p:spPr>
                <a:xfrm>
                  <a:off x="144017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6" name="Prostokąt zaokrąglony 35"/>
                <p:cNvSpPr/>
                <p:nvPr/>
              </p:nvSpPr>
              <p:spPr>
                <a:xfrm>
                  <a:off x="530417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7" name="Prostokąt zaokrąglony 36"/>
                <p:cNvSpPr/>
                <p:nvPr/>
              </p:nvSpPr>
              <p:spPr>
                <a:xfrm>
                  <a:off x="916818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8" name="Prostokąt zaokrąglony 37"/>
                <p:cNvSpPr/>
                <p:nvPr/>
              </p:nvSpPr>
              <p:spPr>
                <a:xfrm>
                  <a:off x="375857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9" name="Prostokąt zaokrąglony 38"/>
                <p:cNvSpPr/>
                <p:nvPr/>
              </p:nvSpPr>
              <p:spPr>
                <a:xfrm>
                  <a:off x="762258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Prostokąt zaokrąglony 39"/>
                <p:cNvSpPr/>
                <p:nvPr/>
              </p:nvSpPr>
              <p:spPr>
                <a:xfrm>
                  <a:off x="221297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1" name="Prostokąt zaokrąglony 40"/>
                <p:cNvSpPr/>
                <p:nvPr/>
              </p:nvSpPr>
              <p:spPr>
                <a:xfrm>
                  <a:off x="607697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Prostokąt zaokrąglony 41"/>
                <p:cNvSpPr/>
                <p:nvPr/>
              </p:nvSpPr>
              <p:spPr>
                <a:xfrm>
                  <a:off x="144017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3" name="Prostokąt zaokrąglony 42"/>
                <p:cNvSpPr/>
                <p:nvPr/>
              </p:nvSpPr>
              <p:spPr>
                <a:xfrm>
                  <a:off x="530417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Prostokąt zaokrąglony 43"/>
                <p:cNvSpPr/>
                <p:nvPr/>
              </p:nvSpPr>
              <p:spPr>
                <a:xfrm>
                  <a:off x="916818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5" name="Prostokąt zaokrąglony 44"/>
                <p:cNvSpPr/>
                <p:nvPr/>
              </p:nvSpPr>
              <p:spPr>
                <a:xfrm>
                  <a:off x="298577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6" name="Prostokąt zaokrąglony 45"/>
                <p:cNvSpPr/>
                <p:nvPr/>
              </p:nvSpPr>
              <p:spPr>
                <a:xfrm>
                  <a:off x="684977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47" name="Prostokąt zaokrąglony 46"/>
                <p:cNvSpPr/>
                <p:nvPr/>
              </p:nvSpPr>
              <p:spPr>
                <a:xfrm>
                  <a:off x="453137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Prostokąt zaokrąglony 47"/>
                <p:cNvSpPr/>
                <p:nvPr/>
              </p:nvSpPr>
              <p:spPr>
                <a:xfrm flipH="1">
                  <a:off x="8391794" y="545055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9" name="Prostokąt zaokrąglony 48"/>
                <p:cNvSpPr/>
                <p:nvPr/>
              </p:nvSpPr>
              <p:spPr>
                <a:xfrm flipH="1">
                  <a:off x="7993620" y="545055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0" name="Prostokąt zaokrąglony 49"/>
                <p:cNvSpPr/>
                <p:nvPr/>
              </p:nvSpPr>
              <p:spPr>
                <a:xfrm flipH="1">
                  <a:off x="7595447" y="545055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Prostokąt zaokrąglony 50"/>
                <p:cNvSpPr/>
                <p:nvPr/>
              </p:nvSpPr>
              <p:spPr>
                <a:xfrm flipH="1">
                  <a:off x="7197274" y="545055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Prostokąt zaokrąglony 51"/>
                <p:cNvSpPr/>
                <p:nvPr/>
              </p:nvSpPr>
              <p:spPr>
                <a:xfrm flipH="1">
                  <a:off x="6799101" y="545055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Prostokąt zaokrąglony 52"/>
                <p:cNvSpPr/>
                <p:nvPr/>
              </p:nvSpPr>
              <p:spPr>
                <a:xfrm flipH="1">
                  <a:off x="8567545" y="491716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54" name="Prostokąt zaokrąglony 53"/>
                <p:cNvSpPr/>
                <p:nvPr/>
              </p:nvSpPr>
              <p:spPr>
                <a:xfrm flipH="1">
                  <a:off x="8181144" y="491716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5" name="Prostokąt zaokrąglony 54"/>
                <p:cNvSpPr/>
                <p:nvPr/>
              </p:nvSpPr>
              <p:spPr>
                <a:xfrm flipH="1">
                  <a:off x="7776865" y="491716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6" name="Prostokąt zaokrąglony 55"/>
                <p:cNvSpPr/>
                <p:nvPr/>
              </p:nvSpPr>
              <p:spPr>
                <a:xfrm flipH="1">
                  <a:off x="7408343" y="491716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7" name="Prostokąt zaokrąglony 56"/>
                <p:cNvSpPr/>
                <p:nvPr/>
              </p:nvSpPr>
              <p:spPr>
                <a:xfrm flipH="1">
                  <a:off x="7021943" y="491716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8" name="Prostokąt zaokrąglony 57"/>
                <p:cNvSpPr/>
                <p:nvPr/>
              </p:nvSpPr>
              <p:spPr>
                <a:xfrm flipH="1">
                  <a:off x="8412984" y="438377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Prostokąt zaokrąglony 58"/>
                <p:cNvSpPr/>
                <p:nvPr/>
              </p:nvSpPr>
              <p:spPr>
                <a:xfrm flipH="1">
                  <a:off x="8026584" y="438377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rostokąt zaokrąglony 59"/>
                <p:cNvSpPr/>
                <p:nvPr/>
              </p:nvSpPr>
              <p:spPr>
                <a:xfrm flipH="1">
                  <a:off x="7640184" y="438377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Prostokąt zaokrąglony 60"/>
                <p:cNvSpPr/>
                <p:nvPr/>
              </p:nvSpPr>
              <p:spPr>
                <a:xfrm flipH="1">
                  <a:off x="7253783" y="438377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Prostokąt zaokrąglony 61"/>
                <p:cNvSpPr/>
                <p:nvPr/>
              </p:nvSpPr>
              <p:spPr>
                <a:xfrm flipH="1">
                  <a:off x="6867383" y="438377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Prostokąt zaokrąglony 62"/>
                <p:cNvSpPr/>
                <p:nvPr/>
              </p:nvSpPr>
              <p:spPr>
                <a:xfrm flipH="1">
                  <a:off x="8258424" y="3850380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Prostokąt zaokrąglony 63"/>
                <p:cNvSpPr/>
                <p:nvPr/>
              </p:nvSpPr>
              <p:spPr>
                <a:xfrm flipH="1">
                  <a:off x="7872024" y="3850380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Prostokąt zaokrąglony 64"/>
                <p:cNvSpPr/>
                <p:nvPr/>
              </p:nvSpPr>
              <p:spPr>
                <a:xfrm flipH="1">
                  <a:off x="7485624" y="3850380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rostokąt zaokrąglony 65"/>
                <p:cNvSpPr/>
                <p:nvPr/>
              </p:nvSpPr>
              <p:spPr>
                <a:xfrm flipH="1">
                  <a:off x="7099223" y="3850380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Prostokąt zaokrąglony 66"/>
                <p:cNvSpPr/>
                <p:nvPr/>
              </p:nvSpPr>
              <p:spPr>
                <a:xfrm flipH="1">
                  <a:off x="8412984" y="3316988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Prostokąt zaokrąglony 67"/>
                <p:cNvSpPr/>
                <p:nvPr/>
              </p:nvSpPr>
              <p:spPr>
                <a:xfrm flipH="1">
                  <a:off x="8026584" y="3316988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Prostokąt zaokrąglony 68"/>
                <p:cNvSpPr/>
                <p:nvPr/>
              </p:nvSpPr>
              <p:spPr>
                <a:xfrm flipH="1">
                  <a:off x="7640184" y="3316988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Prostokąt zaokrąglony 69"/>
                <p:cNvSpPr/>
                <p:nvPr/>
              </p:nvSpPr>
              <p:spPr>
                <a:xfrm flipH="1">
                  <a:off x="7253783" y="3316988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Prostokąt zaokrąglony 70"/>
                <p:cNvSpPr/>
                <p:nvPr/>
              </p:nvSpPr>
              <p:spPr>
                <a:xfrm flipH="1">
                  <a:off x="8258424" y="278359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Prostokąt zaokrąglony 71"/>
                <p:cNvSpPr/>
                <p:nvPr/>
              </p:nvSpPr>
              <p:spPr>
                <a:xfrm flipH="1">
                  <a:off x="7872024" y="278359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Prostokąt zaokrąglony 72"/>
                <p:cNvSpPr/>
                <p:nvPr/>
              </p:nvSpPr>
              <p:spPr>
                <a:xfrm flipH="1">
                  <a:off x="7485624" y="278359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rostokąt zaokrąglony 73"/>
                <p:cNvSpPr/>
                <p:nvPr/>
              </p:nvSpPr>
              <p:spPr>
                <a:xfrm flipH="1">
                  <a:off x="8490264" y="225020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Prostokąt zaokrąglony 74"/>
                <p:cNvSpPr/>
                <p:nvPr/>
              </p:nvSpPr>
              <p:spPr>
                <a:xfrm flipH="1">
                  <a:off x="8103864" y="225020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Prostokąt zaokrąglony 75"/>
                <p:cNvSpPr/>
                <p:nvPr/>
              </p:nvSpPr>
              <p:spPr>
                <a:xfrm flipH="1">
                  <a:off x="7717464" y="2250203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Prostokąt zaokrąglony 76"/>
                <p:cNvSpPr/>
                <p:nvPr/>
              </p:nvSpPr>
              <p:spPr>
                <a:xfrm flipH="1">
                  <a:off x="8644825" y="1716809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Prostokąt zaokrąglony 77"/>
                <p:cNvSpPr/>
                <p:nvPr/>
              </p:nvSpPr>
              <p:spPr>
                <a:xfrm flipH="1">
                  <a:off x="8258424" y="1716809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Prostokąt zaokrąglony 78"/>
                <p:cNvSpPr/>
                <p:nvPr/>
              </p:nvSpPr>
              <p:spPr>
                <a:xfrm flipH="1">
                  <a:off x="7872024" y="1716809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Prostokąt zaokrąglony 79"/>
                <p:cNvSpPr/>
                <p:nvPr/>
              </p:nvSpPr>
              <p:spPr>
                <a:xfrm flipH="1">
                  <a:off x="8490264" y="118341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rostokąt zaokrąglony 80"/>
                <p:cNvSpPr/>
                <p:nvPr/>
              </p:nvSpPr>
              <p:spPr>
                <a:xfrm flipH="1">
                  <a:off x="8103864" y="118341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Prostokąt zaokrąglony 81"/>
                <p:cNvSpPr/>
                <p:nvPr/>
              </p:nvSpPr>
              <p:spPr>
                <a:xfrm flipH="1">
                  <a:off x="8335704" y="650024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rostokąt zaokrąglony 82"/>
                <p:cNvSpPr/>
                <p:nvPr/>
              </p:nvSpPr>
              <p:spPr>
                <a:xfrm>
                  <a:off x="1148658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Prostokąt zaokrąglony 83"/>
                <p:cNvSpPr/>
                <p:nvPr/>
              </p:nvSpPr>
              <p:spPr>
                <a:xfrm>
                  <a:off x="1535058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Prostokąt zaokrąglony 84"/>
                <p:cNvSpPr/>
                <p:nvPr/>
              </p:nvSpPr>
              <p:spPr>
                <a:xfrm>
                  <a:off x="1921459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Prostokąt zaokrąglony 85"/>
                <p:cNvSpPr/>
                <p:nvPr/>
              </p:nvSpPr>
              <p:spPr>
                <a:xfrm>
                  <a:off x="2307859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Prostokąt zaokrąglony 86"/>
                <p:cNvSpPr/>
                <p:nvPr/>
              </p:nvSpPr>
              <p:spPr>
                <a:xfrm>
                  <a:off x="2694259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rostokąt zaokrąglony 87"/>
                <p:cNvSpPr/>
                <p:nvPr/>
              </p:nvSpPr>
              <p:spPr>
                <a:xfrm>
                  <a:off x="3080660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rostokąt zaokrąglony 88"/>
                <p:cNvSpPr/>
                <p:nvPr/>
              </p:nvSpPr>
              <p:spPr>
                <a:xfrm>
                  <a:off x="3467060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Prostokąt zaokrąglony 89"/>
                <p:cNvSpPr/>
                <p:nvPr/>
              </p:nvSpPr>
              <p:spPr>
                <a:xfrm>
                  <a:off x="3853460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Prostokąt zaokrąglony 90"/>
                <p:cNvSpPr/>
                <p:nvPr/>
              </p:nvSpPr>
              <p:spPr>
                <a:xfrm>
                  <a:off x="4239861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Prostokąt zaokrąglony 91"/>
                <p:cNvSpPr/>
                <p:nvPr/>
              </p:nvSpPr>
              <p:spPr>
                <a:xfrm>
                  <a:off x="4626261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Prostokąt zaokrąglony 92"/>
                <p:cNvSpPr/>
                <p:nvPr/>
              </p:nvSpPr>
              <p:spPr>
                <a:xfrm>
                  <a:off x="5012661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rostokąt zaokrąglony 93"/>
                <p:cNvSpPr/>
                <p:nvPr/>
              </p:nvSpPr>
              <p:spPr>
                <a:xfrm>
                  <a:off x="5399062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Prostokąt zaokrąglony 94"/>
                <p:cNvSpPr/>
                <p:nvPr/>
              </p:nvSpPr>
              <p:spPr>
                <a:xfrm>
                  <a:off x="3080660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Prostokąt zaokrąglony 95"/>
                <p:cNvSpPr/>
                <p:nvPr/>
              </p:nvSpPr>
              <p:spPr>
                <a:xfrm>
                  <a:off x="3235220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Prostokąt zaokrąglony 96"/>
                <p:cNvSpPr/>
                <p:nvPr/>
              </p:nvSpPr>
              <p:spPr>
                <a:xfrm>
                  <a:off x="2848819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Prostokąt zaokrąglony 97"/>
                <p:cNvSpPr/>
                <p:nvPr/>
              </p:nvSpPr>
              <p:spPr>
                <a:xfrm>
                  <a:off x="3080660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Prostokąt zaokrąglony 98"/>
                <p:cNvSpPr/>
                <p:nvPr/>
              </p:nvSpPr>
              <p:spPr>
                <a:xfrm>
                  <a:off x="2694259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00" name="Prostokąt zaokrąglony 99"/>
                <p:cNvSpPr/>
                <p:nvPr/>
              </p:nvSpPr>
              <p:spPr>
                <a:xfrm>
                  <a:off x="2462419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Prostokąt zaokrąglony 100"/>
                <p:cNvSpPr/>
                <p:nvPr/>
              </p:nvSpPr>
              <p:spPr>
                <a:xfrm>
                  <a:off x="2848819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Prostokąt zaokrąglony 101"/>
                <p:cNvSpPr/>
                <p:nvPr/>
              </p:nvSpPr>
              <p:spPr>
                <a:xfrm>
                  <a:off x="3235220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Prostokąt zaokrąglony 102"/>
                <p:cNvSpPr/>
                <p:nvPr/>
              </p:nvSpPr>
              <p:spPr>
                <a:xfrm>
                  <a:off x="3621620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Prostokąt zaokrąglony 103"/>
                <p:cNvSpPr/>
                <p:nvPr/>
              </p:nvSpPr>
              <p:spPr>
                <a:xfrm>
                  <a:off x="4008020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Prostokąt zaokrąglony 104"/>
                <p:cNvSpPr/>
                <p:nvPr/>
              </p:nvSpPr>
              <p:spPr>
                <a:xfrm>
                  <a:off x="4394421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rostokąt zaokrąglony 105"/>
                <p:cNvSpPr/>
                <p:nvPr/>
              </p:nvSpPr>
              <p:spPr>
                <a:xfrm>
                  <a:off x="4780821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rostokąt zaokrąglony 106"/>
                <p:cNvSpPr/>
                <p:nvPr/>
              </p:nvSpPr>
              <p:spPr>
                <a:xfrm>
                  <a:off x="5167221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Prostokąt zaokrąglony 107"/>
                <p:cNvSpPr/>
                <p:nvPr/>
              </p:nvSpPr>
              <p:spPr>
                <a:xfrm>
                  <a:off x="5553622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Prostokąt zaokrąglony 108"/>
                <p:cNvSpPr/>
                <p:nvPr/>
              </p:nvSpPr>
              <p:spPr>
                <a:xfrm>
                  <a:off x="5940022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Prostokąt zaokrąglony 109"/>
                <p:cNvSpPr/>
                <p:nvPr/>
              </p:nvSpPr>
              <p:spPr>
                <a:xfrm>
                  <a:off x="6326423" y="3850380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Prostokąt zaokrąglony 110"/>
                <p:cNvSpPr/>
                <p:nvPr/>
              </p:nvSpPr>
              <p:spPr>
                <a:xfrm>
                  <a:off x="6094582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Prostokąt zaokrąglony 111"/>
                <p:cNvSpPr/>
                <p:nvPr/>
              </p:nvSpPr>
              <p:spPr>
                <a:xfrm>
                  <a:off x="5708182" y="438377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Prostokąt zaokrąglony 112"/>
                <p:cNvSpPr/>
                <p:nvPr/>
              </p:nvSpPr>
              <p:spPr>
                <a:xfrm>
                  <a:off x="5940022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rostokąt zaokrąglony 113"/>
                <p:cNvSpPr/>
                <p:nvPr/>
              </p:nvSpPr>
              <p:spPr>
                <a:xfrm>
                  <a:off x="5539080" y="491716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15" name="Prostokąt zaokrąglony 114"/>
                <p:cNvSpPr/>
                <p:nvPr/>
              </p:nvSpPr>
              <p:spPr>
                <a:xfrm>
                  <a:off x="5708182" y="545055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Prostokąt zaokrąglony 115"/>
                <p:cNvSpPr/>
                <p:nvPr/>
              </p:nvSpPr>
              <p:spPr>
                <a:xfrm>
                  <a:off x="2230579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Prostokąt zaokrąglony 116"/>
                <p:cNvSpPr/>
                <p:nvPr/>
              </p:nvSpPr>
              <p:spPr>
                <a:xfrm>
                  <a:off x="2616979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Prostokąt zaokrąglony 117"/>
                <p:cNvSpPr/>
                <p:nvPr/>
              </p:nvSpPr>
              <p:spPr>
                <a:xfrm>
                  <a:off x="3003380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Prostokąt zaokrąglony 118"/>
                <p:cNvSpPr/>
                <p:nvPr/>
              </p:nvSpPr>
              <p:spPr>
                <a:xfrm>
                  <a:off x="3389780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Prostokąt zaokrąglony 119"/>
                <p:cNvSpPr/>
                <p:nvPr/>
              </p:nvSpPr>
              <p:spPr>
                <a:xfrm>
                  <a:off x="3776180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Prostokąt zaokrąglony 120"/>
                <p:cNvSpPr/>
                <p:nvPr/>
              </p:nvSpPr>
              <p:spPr>
                <a:xfrm>
                  <a:off x="4162581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Prostokąt zaokrąglony 121"/>
                <p:cNvSpPr/>
                <p:nvPr/>
              </p:nvSpPr>
              <p:spPr>
                <a:xfrm>
                  <a:off x="4548981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Prostokąt zaokrąglony 122"/>
                <p:cNvSpPr/>
                <p:nvPr/>
              </p:nvSpPr>
              <p:spPr>
                <a:xfrm>
                  <a:off x="4935381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Prostokąt zaokrąglony 123"/>
                <p:cNvSpPr/>
                <p:nvPr/>
              </p:nvSpPr>
              <p:spPr>
                <a:xfrm>
                  <a:off x="5321782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Prostokąt zaokrąglony 124"/>
                <p:cNvSpPr/>
                <p:nvPr/>
              </p:nvSpPr>
              <p:spPr>
                <a:xfrm>
                  <a:off x="5708182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Prostokąt zaokrąglony 125"/>
                <p:cNvSpPr/>
                <p:nvPr/>
              </p:nvSpPr>
              <p:spPr>
                <a:xfrm>
                  <a:off x="6094582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Prostokąt zaokrąglony 126"/>
                <p:cNvSpPr/>
                <p:nvPr/>
              </p:nvSpPr>
              <p:spPr>
                <a:xfrm>
                  <a:off x="6480983" y="3316988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Prostokąt zaokrąglony 127"/>
                <p:cNvSpPr/>
                <p:nvPr/>
              </p:nvSpPr>
              <p:spPr>
                <a:xfrm>
                  <a:off x="1998739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Prostokąt zaokrąglony 128"/>
                <p:cNvSpPr/>
                <p:nvPr/>
              </p:nvSpPr>
              <p:spPr>
                <a:xfrm>
                  <a:off x="2385139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Prostokąt zaokrąglony 129"/>
                <p:cNvSpPr/>
                <p:nvPr/>
              </p:nvSpPr>
              <p:spPr>
                <a:xfrm>
                  <a:off x="2771539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Prostokąt zaokrąglony 130"/>
                <p:cNvSpPr/>
                <p:nvPr/>
              </p:nvSpPr>
              <p:spPr>
                <a:xfrm>
                  <a:off x="3157940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rostokąt zaokrąglony 131"/>
                <p:cNvSpPr/>
                <p:nvPr/>
              </p:nvSpPr>
              <p:spPr>
                <a:xfrm>
                  <a:off x="3544340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Prostokąt zaokrąglony 132"/>
                <p:cNvSpPr/>
                <p:nvPr/>
              </p:nvSpPr>
              <p:spPr>
                <a:xfrm>
                  <a:off x="3930740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Prostokąt zaokrąglony 133"/>
                <p:cNvSpPr/>
                <p:nvPr/>
              </p:nvSpPr>
              <p:spPr>
                <a:xfrm>
                  <a:off x="4317141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Prostokąt zaokrąglony 134"/>
                <p:cNvSpPr/>
                <p:nvPr/>
              </p:nvSpPr>
              <p:spPr>
                <a:xfrm>
                  <a:off x="4703541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Prostokąt zaokrąglony 135"/>
                <p:cNvSpPr/>
                <p:nvPr/>
              </p:nvSpPr>
              <p:spPr>
                <a:xfrm>
                  <a:off x="5089941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Prostokąt zaokrąglony 136"/>
                <p:cNvSpPr/>
                <p:nvPr/>
              </p:nvSpPr>
              <p:spPr>
                <a:xfrm>
                  <a:off x="5476342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Prostokąt zaokrąglony 137"/>
                <p:cNvSpPr/>
                <p:nvPr/>
              </p:nvSpPr>
              <p:spPr>
                <a:xfrm>
                  <a:off x="5862742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Prostokąt zaokrąglony 138"/>
                <p:cNvSpPr/>
                <p:nvPr/>
              </p:nvSpPr>
              <p:spPr>
                <a:xfrm>
                  <a:off x="6249142" y="2783595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Prostokąt zaokrąglony 139"/>
                <p:cNvSpPr/>
                <p:nvPr/>
              </p:nvSpPr>
              <p:spPr>
                <a:xfrm>
                  <a:off x="1766898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Prostokąt zaokrąglony 140"/>
                <p:cNvSpPr/>
                <p:nvPr/>
              </p:nvSpPr>
              <p:spPr>
                <a:xfrm>
                  <a:off x="2153299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Prostokąt zaokrąglony 141"/>
                <p:cNvSpPr/>
                <p:nvPr/>
              </p:nvSpPr>
              <p:spPr>
                <a:xfrm>
                  <a:off x="2539699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Prostokąt zaokrąglony 142"/>
                <p:cNvSpPr/>
                <p:nvPr/>
              </p:nvSpPr>
              <p:spPr>
                <a:xfrm>
                  <a:off x="2926099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Prostokąt zaokrąglony 143"/>
                <p:cNvSpPr/>
                <p:nvPr/>
              </p:nvSpPr>
              <p:spPr>
                <a:xfrm>
                  <a:off x="3312500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Prostokąt zaokrąglony 144"/>
                <p:cNvSpPr/>
                <p:nvPr/>
              </p:nvSpPr>
              <p:spPr>
                <a:xfrm>
                  <a:off x="3698900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Prostokąt zaokrąglony 145"/>
                <p:cNvSpPr/>
                <p:nvPr/>
              </p:nvSpPr>
              <p:spPr>
                <a:xfrm>
                  <a:off x="4085301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Prostokąt zaokrąglony 146"/>
                <p:cNvSpPr/>
                <p:nvPr/>
              </p:nvSpPr>
              <p:spPr>
                <a:xfrm>
                  <a:off x="4471701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Prostokąt zaokrąglony 147"/>
                <p:cNvSpPr/>
                <p:nvPr/>
              </p:nvSpPr>
              <p:spPr>
                <a:xfrm>
                  <a:off x="4858101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Prostokąt zaokrąglony 148"/>
                <p:cNvSpPr/>
                <p:nvPr/>
              </p:nvSpPr>
              <p:spPr>
                <a:xfrm>
                  <a:off x="5244502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Prostokąt zaokrąglony 149"/>
                <p:cNvSpPr/>
                <p:nvPr/>
              </p:nvSpPr>
              <p:spPr>
                <a:xfrm>
                  <a:off x="5630902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Prostokąt zaokrąglony 150"/>
                <p:cNvSpPr/>
                <p:nvPr/>
              </p:nvSpPr>
              <p:spPr>
                <a:xfrm>
                  <a:off x="6017302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Prostokąt zaokrąglony 151"/>
                <p:cNvSpPr/>
                <p:nvPr/>
              </p:nvSpPr>
              <p:spPr>
                <a:xfrm>
                  <a:off x="1612338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Prostokąt zaokrąglony 152"/>
                <p:cNvSpPr/>
                <p:nvPr/>
              </p:nvSpPr>
              <p:spPr>
                <a:xfrm>
                  <a:off x="1998739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Prostokąt zaokrąglony 153"/>
                <p:cNvSpPr/>
                <p:nvPr/>
              </p:nvSpPr>
              <p:spPr>
                <a:xfrm>
                  <a:off x="2385139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Prostokąt zaokrąglony 154"/>
                <p:cNvSpPr/>
                <p:nvPr/>
              </p:nvSpPr>
              <p:spPr>
                <a:xfrm>
                  <a:off x="2771539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Prostokąt zaokrąglony 155"/>
                <p:cNvSpPr/>
                <p:nvPr/>
              </p:nvSpPr>
              <p:spPr>
                <a:xfrm>
                  <a:off x="3157940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Prostokąt zaokrąglony 156"/>
                <p:cNvSpPr/>
                <p:nvPr/>
              </p:nvSpPr>
              <p:spPr>
                <a:xfrm>
                  <a:off x="3544340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Prostokąt zaokrąglony 157"/>
                <p:cNvSpPr/>
                <p:nvPr/>
              </p:nvSpPr>
              <p:spPr>
                <a:xfrm>
                  <a:off x="3930740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Prostokąt zaokrąglony 158"/>
                <p:cNvSpPr/>
                <p:nvPr/>
              </p:nvSpPr>
              <p:spPr>
                <a:xfrm>
                  <a:off x="4317141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Prostokąt zaokrąglony 159"/>
                <p:cNvSpPr/>
                <p:nvPr/>
              </p:nvSpPr>
              <p:spPr>
                <a:xfrm>
                  <a:off x="4703541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Prostokąt zaokrąglony 160"/>
                <p:cNvSpPr/>
                <p:nvPr/>
              </p:nvSpPr>
              <p:spPr>
                <a:xfrm>
                  <a:off x="5089941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Prostokąt zaokrąglony 161"/>
                <p:cNvSpPr/>
                <p:nvPr/>
              </p:nvSpPr>
              <p:spPr>
                <a:xfrm>
                  <a:off x="5476342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Prostokąt zaokrąglony 162"/>
                <p:cNvSpPr/>
                <p:nvPr/>
              </p:nvSpPr>
              <p:spPr>
                <a:xfrm>
                  <a:off x="5862742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Prostokąt zaokrąglony 163"/>
                <p:cNvSpPr/>
                <p:nvPr/>
              </p:nvSpPr>
              <p:spPr>
                <a:xfrm>
                  <a:off x="1457778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Prostokąt zaokrąglony 164"/>
                <p:cNvSpPr/>
                <p:nvPr/>
              </p:nvSpPr>
              <p:spPr>
                <a:xfrm>
                  <a:off x="1844179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Prostokąt zaokrąglony 165"/>
                <p:cNvSpPr/>
                <p:nvPr/>
              </p:nvSpPr>
              <p:spPr>
                <a:xfrm>
                  <a:off x="2230579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Prostokąt zaokrąglony 166"/>
                <p:cNvSpPr/>
                <p:nvPr/>
              </p:nvSpPr>
              <p:spPr>
                <a:xfrm>
                  <a:off x="2616979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Prostokąt zaokrąglony 167"/>
                <p:cNvSpPr/>
                <p:nvPr/>
              </p:nvSpPr>
              <p:spPr>
                <a:xfrm>
                  <a:off x="3003380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Prostokąt zaokrąglony 168"/>
                <p:cNvSpPr/>
                <p:nvPr/>
              </p:nvSpPr>
              <p:spPr>
                <a:xfrm>
                  <a:off x="3389780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rostokąt zaokrąglony 169"/>
                <p:cNvSpPr/>
                <p:nvPr/>
              </p:nvSpPr>
              <p:spPr>
                <a:xfrm>
                  <a:off x="3776180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1" name="Prostokąt zaokrąglony 170"/>
                <p:cNvSpPr/>
                <p:nvPr/>
              </p:nvSpPr>
              <p:spPr>
                <a:xfrm>
                  <a:off x="4162581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Prostokąt zaokrąglony 171"/>
                <p:cNvSpPr/>
                <p:nvPr/>
              </p:nvSpPr>
              <p:spPr>
                <a:xfrm>
                  <a:off x="4548981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Prostokąt zaokrąglony 172"/>
                <p:cNvSpPr/>
                <p:nvPr/>
              </p:nvSpPr>
              <p:spPr>
                <a:xfrm>
                  <a:off x="4935381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Prostokąt zaokrąglony 173"/>
                <p:cNvSpPr/>
                <p:nvPr/>
              </p:nvSpPr>
              <p:spPr>
                <a:xfrm>
                  <a:off x="5321782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Prostokąt zaokrąglony 174"/>
                <p:cNvSpPr/>
                <p:nvPr/>
              </p:nvSpPr>
              <p:spPr>
                <a:xfrm>
                  <a:off x="5708182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Prostokąt zaokrąglony 175"/>
                <p:cNvSpPr/>
                <p:nvPr/>
              </p:nvSpPr>
              <p:spPr>
                <a:xfrm>
                  <a:off x="1303218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Prostokąt zaokrąglony 176"/>
                <p:cNvSpPr/>
                <p:nvPr/>
              </p:nvSpPr>
              <p:spPr>
                <a:xfrm>
                  <a:off x="1689618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Prostokąt zaokrąglony 177"/>
                <p:cNvSpPr/>
                <p:nvPr/>
              </p:nvSpPr>
              <p:spPr>
                <a:xfrm>
                  <a:off x="2076019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Prostokąt zaokrąglony 178"/>
                <p:cNvSpPr/>
                <p:nvPr/>
              </p:nvSpPr>
              <p:spPr>
                <a:xfrm>
                  <a:off x="2462419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Prostokąt zaokrąglony 179"/>
                <p:cNvSpPr/>
                <p:nvPr/>
              </p:nvSpPr>
              <p:spPr>
                <a:xfrm>
                  <a:off x="2848819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Prostokąt zaokrąglony 180"/>
                <p:cNvSpPr/>
                <p:nvPr/>
              </p:nvSpPr>
              <p:spPr>
                <a:xfrm>
                  <a:off x="3235220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rostokąt zaokrąglony 181"/>
                <p:cNvSpPr/>
                <p:nvPr/>
              </p:nvSpPr>
              <p:spPr>
                <a:xfrm>
                  <a:off x="3621620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Prostokąt zaokrąglony 182"/>
                <p:cNvSpPr/>
                <p:nvPr/>
              </p:nvSpPr>
              <p:spPr>
                <a:xfrm>
                  <a:off x="4008020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Prostokąt zaokrąglony 183"/>
                <p:cNvSpPr/>
                <p:nvPr/>
              </p:nvSpPr>
              <p:spPr>
                <a:xfrm>
                  <a:off x="4394421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Prostokąt zaokrąglony 184"/>
                <p:cNvSpPr/>
                <p:nvPr/>
              </p:nvSpPr>
              <p:spPr>
                <a:xfrm>
                  <a:off x="4780821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Prostokąt zaokrąglony 185"/>
                <p:cNvSpPr/>
                <p:nvPr/>
              </p:nvSpPr>
              <p:spPr>
                <a:xfrm>
                  <a:off x="5167221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Prostokąt zaokrąglony 186"/>
                <p:cNvSpPr/>
                <p:nvPr/>
              </p:nvSpPr>
              <p:spPr>
                <a:xfrm>
                  <a:off x="5553622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Prostokąt zaokrąglony 187"/>
                <p:cNvSpPr/>
                <p:nvPr/>
              </p:nvSpPr>
              <p:spPr>
                <a:xfrm>
                  <a:off x="6635543" y="2780116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13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Prostokąt zaokrąglony 188"/>
                <p:cNvSpPr/>
                <p:nvPr/>
              </p:nvSpPr>
              <p:spPr>
                <a:xfrm>
                  <a:off x="6403703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13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Prostokąt zaokrąglony 189"/>
                <p:cNvSpPr/>
                <p:nvPr/>
              </p:nvSpPr>
              <p:spPr>
                <a:xfrm>
                  <a:off x="6799101" y="2250203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14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rostokąt zaokrąglony 190"/>
                <p:cNvSpPr/>
                <p:nvPr/>
              </p:nvSpPr>
              <p:spPr>
                <a:xfrm>
                  <a:off x="6249142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13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Prostokąt zaokrąglony 191"/>
                <p:cNvSpPr/>
                <p:nvPr/>
              </p:nvSpPr>
              <p:spPr>
                <a:xfrm>
                  <a:off x="6635543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14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Prostokąt zaokrąglony 192"/>
                <p:cNvSpPr/>
                <p:nvPr/>
              </p:nvSpPr>
              <p:spPr>
                <a:xfrm>
                  <a:off x="7021943" y="1716809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15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Prostokąt zaokrąglony 193"/>
                <p:cNvSpPr/>
                <p:nvPr/>
              </p:nvSpPr>
              <p:spPr>
                <a:xfrm>
                  <a:off x="6094582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13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Prostokąt zaokrąglony 194"/>
                <p:cNvSpPr/>
                <p:nvPr/>
              </p:nvSpPr>
              <p:spPr>
                <a:xfrm>
                  <a:off x="6480983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14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Prostokąt zaokrąglony 195"/>
                <p:cNvSpPr/>
                <p:nvPr/>
              </p:nvSpPr>
              <p:spPr>
                <a:xfrm>
                  <a:off x="6867383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15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7" name="Prostokąt zaokrąglony 196"/>
                <p:cNvSpPr/>
                <p:nvPr/>
              </p:nvSpPr>
              <p:spPr>
                <a:xfrm>
                  <a:off x="7253783" y="1183417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16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Prostokąt zaokrąglony 197"/>
                <p:cNvSpPr/>
                <p:nvPr/>
              </p:nvSpPr>
              <p:spPr>
                <a:xfrm>
                  <a:off x="5940022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13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Prostokąt zaokrąglony 198"/>
                <p:cNvSpPr/>
                <p:nvPr/>
              </p:nvSpPr>
              <p:spPr>
                <a:xfrm>
                  <a:off x="6326423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14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Prostokąt zaokrąglony 199"/>
                <p:cNvSpPr/>
                <p:nvPr/>
              </p:nvSpPr>
              <p:spPr>
                <a:xfrm>
                  <a:off x="6732415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15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Prostokąt zaokrąglony 200"/>
                <p:cNvSpPr/>
                <p:nvPr/>
              </p:nvSpPr>
              <p:spPr>
                <a:xfrm>
                  <a:off x="7099223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16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Prostokąt zaokrąglony 201"/>
                <p:cNvSpPr/>
                <p:nvPr/>
              </p:nvSpPr>
              <p:spPr>
                <a:xfrm>
                  <a:off x="7511104" y="650024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17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3" name="Prostokąt zaokrąglony 202"/>
                <p:cNvSpPr/>
                <p:nvPr/>
              </p:nvSpPr>
              <p:spPr>
                <a:xfrm>
                  <a:off x="5785462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13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Prostokąt zaokrąglony 203"/>
                <p:cNvSpPr/>
                <p:nvPr/>
              </p:nvSpPr>
              <p:spPr>
                <a:xfrm>
                  <a:off x="6171862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14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Prostokąt zaokrąglony 204"/>
                <p:cNvSpPr/>
                <p:nvPr/>
              </p:nvSpPr>
              <p:spPr>
                <a:xfrm>
                  <a:off x="6558263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15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Prostokąt zaokrąglony 205"/>
                <p:cNvSpPr/>
                <p:nvPr/>
              </p:nvSpPr>
              <p:spPr>
                <a:xfrm>
                  <a:off x="6944663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16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Prostokąt zaokrąglony 206"/>
                <p:cNvSpPr/>
                <p:nvPr/>
              </p:nvSpPr>
              <p:spPr>
                <a:xfrm>
                  <a:off x="7331063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17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Prostokąt zaokrąglony 207"/>
                <p:cNvSpPr/>
                <p:nvPr/>
              </p:nvSpPr>
              <p:spPr>
                <a:xfrm>
                  <a:off x="7717464" y="116632"/>
                  <a:ext cx="309120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 defTabSz="0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18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Prostokąt zaokrąglony 208"/>
                <p:cNvSpPr/>
                <p:nvPr/>
              </p:nvSpPr>
              <p:spPr>
                <a:xfrm flipH="1">
                  <a:off x="6403703" y="5450557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Prostokąt zaokrąglony 209"/>
                <p:cNvSpPr/>
                <p:nvPr/>
              </p:nvSpPr>
              <p:spPr>
                <a:xfrm flipH="1">
                  <a:off x="6635543" y="4917165"/>
                  <a:ext cx="318539" cy="42671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11" name="Prostokąt zaokrąglony 210"/>
                <p:cNvSpPr/>
                <p:nvPr/>
              </p:nvSpPr>
              <p:spPr>
                <a:xfrm flipH="1">
                  <a:off x="8396804" y="5954613"/>
                  <a:ext cx="318539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12" name="Prostokąt zaokrąglony 211"/>
                <p:cNvSpPr/>
                <p:nvPr/>
              </p:nvSpPr>
              <p:spPr>
                <a:xfrm flipH="1">
                  <a:off x="7998630" y="5954613"/>
                  <a:ext cx="318539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13" name="Prostokąt zaokrąglony 212"/>
                <p:cNvSpPr/>
                <p:nvPr/>
              </p:nvSpPr>
              <p:spPr>
                <a:xfrm flipH="1">
                  <a:off x="7600457" y="5954613"/>
                  <a:ext cx="318539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14" name="Prostokąt zaokrąglony 213"/>
                <p:cNvSpPr/>
                <p:nvPr/>
              </p:nvSpPr>
              <p:spPr>
                <a:xfrm flipH="1">
                  <a:off x="7202284" y="5954613"/>
                  <a:ext cx="318539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15" name="Prostokąt zaokrąglony 214"/>
                <p:cNvSpPr/>
                <p:nvPr/>
              </p:nvSpPr>
              <p:spPr>
                <a:xfrm flipH="1">
                  <a:off x="6804111" y="5954613"/>
                  <a:ext cx="318539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16" name="Prostokąt zaokrąglony 215"/>
                <p:cNvSpPr/>
                <p:nvPr/>
              </p:nvSpPr>
              <p:spPr>
                <a:xfrm flipH="1">
                  <a:off x="6408713" y="5954613"/>
                  <a:ext cx="318539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Prostokąt zaokrąglony 216"/>
                <p:cNvSpPr/>
                <p:nvPr/>
              </p:nvSpPr>
              <p:spPr>
                <a:xfrm>
                  <a:off x="5739553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Prostokąt zaokrąglony 217"/>
                <p:cNvSpPr/>
                <p:nvPr/>
              </p:nvSpPr>
              <p:spPr>
                <a:xfrm>
                  <a:off x="3075257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Prostokąt zaokrąglony 218"/>
                <p:cNvSpPr/>
                <p:nvPr/>
              </p:nvSpPr>
              <p:spPr>
                <a:xfrm>
                  <a:off x="1455618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20" name="Prostokąt zaokrąglony 219"/>
                <p:cNvSpPr/>
                <p:nvPr/>
              </p:nvSpPr>
              <p:spPr>
                <a:xfrm>
                  <a:off x="1842018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21" name="Prostokąt zaokrąglony 220"/>
                <p:cNvSpPr/>
                <p:nvPr/>
              </p:nvSpPr>
              <p:spPr>
                <a:xfrm>
                  <a:off x="2228419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22" name="Prostokąt zaokrąglony 221"/>
                <p:cNvSpPr/>
                <p:nvPr/>
              </p:nvSpPr>
              <p:spPr>
                <a:xfrm>
                  <a:off x="360041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2000" b="1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23" name="Prostokąt zaokrąglony 222"/>
                <p:cNvSpPr/>
                <p:nvPr/>
              </p:nvSpPr>
              <p:spPr>
                <a:xfrm>
                  <a:off x="720081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24" name="Prostokąt zaokrąglony 223"/>
                <p:cNvSpPr/>
                <p:nvPr/>
              </p:nvSpPr>
              <p:spPr>
                <a:xfrm>
                  <a:off x="1080121" y="5954613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25" name="Prostokąt zaokrąglony 224"/>
                <p:cNvSpPr/>
                <p:nvPr/>
              </p:nvSpPr>
              <p:spPr>
                <a:xfrm>
                  <a:off x="1" y="5949280"/>
                  <a:ext cx="309120" cy="42671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2000" b="1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6" name="pole tekstowe 5"/>
              <p:cNvSpPr txBox="1"/>
              <p:nvPr/>
            </p:nvSpPr>
            <p:spPr>
              <a:xfrm>
                <a:off x="3635896" y="5013176"/>
                <a:ext cx="17623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i="1" dirty="0" smtClean="0"/>
                  <a:t>Sala wykładowa </a:t>
                </a:r>
              </a:p>
              <a:p>
                <a:pPr algn="ctr"/>
                <a:r>
                  <a:rPr lang="pl-PL" i="1" dirty="0" smtClean="0"/>
                  <a:t>im Prof. Wiktora </a:t>
                </a:r>
              </a:p>
              <a:p>
                <a:pPr algn="ctr"/>
                <a:r>
                  <a:rPr lang="pl-PL" i="1" dirty="0" smtClean="0"/>
                  <a:t>Brossa</a:t>
                </a:r>
                <a:endParaRPr lang="pl-PL" i="1" dirty="0"/>
              </a:p>
            </p:txBody>
          </p:sp>
          <p:grpSp>
            <p:nvGrpSpPr>
              <p:cNvPr id="7" name="Grupa 6"/>
              <p:cNvGrpSpPr/>
              <p:nvPr/>
            </p:nvGrpSpPr>
            <p:grpSpPr>
              <a:xfrm>
                <a:off x="1220313" y="6309320"/>
                <a:ext cx="6607642" cy="369332"/>
                <a:chOff x="1220313" y="6309320"/>
                <a:chExt cx="6607642" cy="369332"/>
              </a:xfrm>
            </p:grpSpPr>
            <p:sp>
              <p:nvSpPr>
                <p:cNvPr id="8" name="pole tekstowe 7"/>
                <p:cNvSpPr txBox="1"/>
                <p:nvPr/>
              </p:nvSpPr>
              <p:spPr>
                <a:xfrm>
                  <a:off x="1220313" y="6309320"/>
                  <a:ext cx="660764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l-PL" i="1" dirty="0" smtClean="0"/>
                    <a:t>200 miejsc siedzących z blatem       + 15 miejsc siedzących bez </a:t>
                  </a:r>
                  <a:r>
                    <a:rPr lang="pl-PL" i="1" dirty="0"/>
                    <a:t>blatu </a:t>
                  </a:r>
                  <a:r>
                    <a:rPr lang="pl-PL" i="1" dirty="0" smtClean="0"/>
                    <a:t>  </a:t>
                  </a:r>
                  <a:endParaRPr lang="pl-PL" i="1" dirty="0"/>
                </a:p>
              </p:txBody>
            </p:sp>
            <p:sp>
              <p:nvSpPr>
                <p:cNvPr id="9" name="Prostokąt zaokrąglony 8"/>
                <p:cNvSpPr/>
                <p:nvPr/>
              </p:nvSpPr>
              <p:spPr>
                <a:xfrm>
                  <a:off x="4283968" y="6412686"/>
                  <a:ext cx="136698" cy="18466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pl-PL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Prostokąt zaokrąglony 9"/>
                <p:cNvSpPr/>
                <p:nvPr/>
              </p:nvSpPr>
              <p:spPr>
                <a:xfrm>
                  <a:off x="7675662" y="6401653"/>
                  <a:ext cx="136698" cy="184666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pl-PL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" name="pole tekstowe 3"/>
            <p:cNvSpPr txBox="1"/>
            <p:nvPr/>
          </p:nvSpPr>
          <p:spPr>
            <a:xfrm>
              <a:off x="142846" y="358802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7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Zdjęcia\Sala konferencyjna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2360"/>
            <a:ext cx="4414246" cy="29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Zdjęcia\Sala konferencyjna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19500"/>
            <a:ext cx="4896544" cy="32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Zdjęcia\Sala konferencyjn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61" y="407922"/>
            <a:ext cx="4835671" cy="32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5496" y="143658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Sala konferencyjna </a:t>
            </a:r>
          </a:p>
          <a:p>
            <a:pPr algn="ctr"/>
            <a:r>
              <a:rPr lang="pl-PL" i="1" dirty="0"/>
              <a:t>i</a:t>
            </a:r>
            <a:r>
              <a:rPr lang="pl-PL" i="1" dirty="0" smtClean="0"/>
              <a:t>m. Prof. Edmunda F. Biernackiego </a:t>
            </a:r>
          </a:p>
          <a:p>
            <a:pPr algn="ctr"/>
            <a:endParaRPr lang="pl-PL" i="1" dirty="0" smtClean="0"/>
          </a:p>
        </p:txBody>
      </p:sp>
      <p:sp>
        <p:nvSpPr>
          <p:cNvPr id="6" name="pole tekstowe 5"/>
          <p:cNvSpPr txBox="1"/>
          <p:nvPr/>
        </p:nvSpPr>
        <p:spPr>
          <a:xfrm rot="16200000">
            <a:off x="7925888" y="2791671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i="1" dirty="0" smtClean="0"/>
              <a:t>(fot. Z. Drelich</a:t>
            </a:r>
            <a:r>
              <a:rPr lang="pl-PL" sz="1600" i="1" dirty="0" smtClean="0"/>
              <a:t>®</a:t>
            </a:r>
            <a:r>
              <a:rPr lang="pl-PL" sz="1100" i="1" dirty="0" smtClean="0"/>
              <a:t>)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39097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upa 157"/>
          <p:cNvGrpSpPr/>
          <p:nvPr/>
        </p:nvGrpSpPr>
        <p:grpSpPr>
          <a:xfrm>
            <a:off x="107504" y="1137518"/>
            <a:ext cx="8872377" cy="4955778"/>
            <a:chOff x="107504" y="1137518"/>
            <a:chExt cx="8872377" cy="4955778"/>
          </a:xfrm>
        </p:grpSpPr>
        <p:sp>
          <p:nvSpPr>
            <p:cNvPr id="5" name="Prostokąt zaokrąglony 4"/>
            <p:cNvSpPr/>
            <p:nvPr/>
          </p:nvSpPr>
          <p:spPr>
            <a:xfrm>
              <a:off x="2258512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1513807" y="442357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898473" y="442357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2114496" y="400092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754457" y="400092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1369791" y="400092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978329" y="400092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1898472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1538433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1153767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762305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Prostokąt zaokrąglony 15"/>
            <p:cNvSpPr/>
            <p:nvPr/>
          </p:nvSpPr>
          <p:spPr>
            <a:xfrm>
              <a:off x="386304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1707073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1347034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962368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570906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194905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Prostokąt zaokrąglony 21"/>
            <p:cNvSpPr/>
            <p:nvPr/>
          </p:nvSpPr>
          <p:spPr>
            <a:xfrm>
              <a:off x="1538432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Prostokąt zaokrąglony 22"/>
            <p:cNvSpPr/>
            <p:nvPr/>
          </p:nvSpPr>
          <p:spPr>
            <a:xfrm>
              <a:off x="1153767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Prostokąt zaokrąglony 23"/>
            <p:cNvSpPr/>
            <p:nvPr/>
          </p:nvSpPr>
          <p:spPr>
            <a:xfrm>
              <a:off x="762304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Prostokąt zaokrąglony 24"/>
            <p:cNvSpPr/>
            <p:nvPr/>
          </p:nvSpPr>
          <p:spPr>
            <a:xfrm>
              <a:off x="386304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1347033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962368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570905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Prostokąt zaokrąglony 28"/>
            <p:cNvSpPr/>
            <p:nvPr/>
          </p:nvSpPr>
          <p:spPr>
            <a:xfrm>
              <a:off x="194905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Prostokąt zaokrąglony 29"/>
            <p:cNvSpPr/>
            <p:nvPr/>
          </p:nvSpPr>
          <p:spPr>
            <a:xfrm>
              <a:off x="946975" y="164719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179512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555513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Prostokąt zaokrąglony 32"/>
            <p:cNvSpPr/>
            <p:nvPr/>
          </p:nvSpPr>
          <p:spPr>
            <a:xfrm>
              <a:off x="730951" y="1169973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Prostokąt zaokrąglony 33"/>
            <p:cNvSpPr/>
            <p:nvPr/>
          </p:nvSpPr>
          <p:spPr>
            <a:xfrm>
              <a:off x="354951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Prostokąt zaokrąglony 34"/>
            <p:cNvSpPr/>
            <p:nvPr/>
          </p:nvSpPr>
          <p:spPr>
            <a:xfrm flipH="1">
              <a:off x="6603617" y="4442021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 flipH="1">
              <a:off x="7349351" y="4423159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Prostokąt zaokrąglony 36"/>
            <p:cNvSpPr/>
            <p:nvPr/>
          </p:nvSpPr>
          <p:spPr>
            <a:xfrm flipH="1">
              <a:off x="6981503" y="4423159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Prostokąt zaokrąglony 37"/>
            <p:cNvSpPr/>
            <p:nvPr/>
          </p:nvSpPr>
          <p:spPr>
            <a:xfrm flipH="1">
              <a:off x="6819641" y="3964795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 flipH="1">
              <a:off x="7197527" y="3955337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 flipH="1">
              <a:off x="7565375" y="3955337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Prostokąt zaokrąglony 40"/>
            <p:cNvSpPr/>
            <p:nvPr/>
          </p:nvSpPr>
          <p:spPr>
            <a:xfrm flipH="1">
              <a:off x="7963961" y="3964795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Prostokąt zaokrąglony 41"/>
            <p:cNvSpPr/>
            <p:nvPr/>
          </p:nvSpPr>
          <p:spPr>
            <a:xfrm flipH="1">
              <a:off x="6963657" y="3523646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Prostokąt zaokrąglony 42"/>
            <p:cNvSpPr/>
            <p:nvPr/>
          </p:nvSpPr>
          <p:spPr>
            <a:xfrm flipH="1">
              <a:off x="7341543" y="3514188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Prostokąt zaokrąglony 43"/>
            <p:cNvSpPr/>
            <p:nvPr/>
          </p:nvSpPr>
          <p:spPr>
            <a:xfrm flipH="1">
              <a:off x="7709391" y="3514188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Prostokąt zaokrąglony 44"/>
            <p:cNvSpPr/>
            <p:nvPr/>
          </p:nvSpPr>
          <p:spPr>
            <a:xfrm flipH="1">
              <a:off x="8107977" y="3523646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Prostokąt zaokrąglony 45"/>
            <p:cNvSpPr/>
            <p:nvPr/>
          </p:nvSpPr>
          <p:spPr>
            <a:xfrm flipH="1">
              <a:off x="8475825" y="3523646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Prostokąt zaokrąglony 46"/>
            <p:cNvSpPr/>
            <p:nvPr/>
          </p:nvSpPr>
          <p:spPr>
            <a:xfrm flipH="1">
              <a:off x="7161835" y="3046421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Prostokąt zaokrąglony 47"/>
            <p:cNvSpPr/>
            <p:nvPr/>
          </p:nvSpPr>
          <p:spPr>
            <a:xfrm flipH="1">
              <a:off x="7539721" y="3036963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Prostokąt zaokrąglony 48"/>
            <p:cNvSpPr/>
            <p:nvPr/>
          </p:nvSpPr>
          <p:spPr>
            <a:xfrm flipH="1">
              <a:off x="7907569" y="3036963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Prostokąt zaokrąglony 49"/>
            <p:cNvSpPr/>
            <p:nvPr/>
          </p:nvSpPr>
          <p:spPr>
            <a:xfrm flipH="1">
              <a:off x="8306155" y="3046421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Prostokąt zaokrąglony 50"/>
            <p:cNvSpPr/>
            <p:nvPr/>
          </p:nvSpPr>
          <p:spPr>
            <a:xfrm flipH="1">
              <a:off x="8674003" y="3046421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Prostokąt zaokrąglony 51"/>
            <p:cNvSpPr/>
            <p:nvPr/>
          </p:nvSpPr>
          <p:spPr>
            <a:xfrm flipH="1">
              <a:off x="7323697" y="2559737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Prostokąt zaokrąglony 52"/>
            <p:cNvSpPr/>
            <p:nvPr/>
          </p:nvSpPr>
          <p:spPr>
            <a:xfrm flipH="1">
              <a:off x="7691545" y="2559737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Prostokąt zaokrąglony 53"/>
            <p:cNvSpPr/>
            <p:nvPr/>
          </p:nvSpPr>
          <p:spPr>
            <a:xfrm flipH="1">
              <a:off x="8090131" y="2569195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Prostokąt zaokrąglony 54"/>
            <p:cNvSpPr/>
            <p:nvPr/>
          </p:nvSpPr>
          <p:spPr>
            <a:xfrm flipH="1">
              <a:off x="8457979" y="2569195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Prostokąt zaokrąglony 55"/>
            <p:cNvSpPr/>
            <p:nvPr/>
          </p:nvSpPr>
          <p:spPr>
            <a:xfrm flipH="1">
              <a:off x="7539721" y="2082511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Prostokąt zaokrąglony 56"/>
            <p:cNvSpPr/>
            <p:nvPr/>
          </p:nvSpPr>
          <p:spPr>
            <a:xfrm flipH="1">
              <a:off x="7907569" y="2082511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Prostokąt zaokrąglony 57"/>
            <p:cNvSpPr/>
            <p:nvPr/>
          </p:nvSpPr>
          <p:spPr>
            <a:xfrm flipH="1">
              <a:off x="8306155" y="2091969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Prostokąt zaokrąglony 58"/>
            <p:cNvSpPr/>
            <p:nvPr/>
          </p:nvSpPr>
          <p:spPr>
            <a:xfrm flipH="1">
              <a:off x="8674003" y="2091969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Prostokąt zaokrąglony 59"/>
            <p:cNvSpPr/>
            <p:nvPr/>
          </p:nvSpPr>
          <p:spPr>
            <a:xfrm flipH="1">
              <a:off x="7892176" y="1614690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Prostokąt zaokrąglony 60"/>
            <p:cNvSpPr/>
            <p:nvPr/>
          </p:nvSpPr>
          <p:spPr>
            <a:xfrm flipH="1">
              <a:off x="8658610" y="1614744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Prostokąt zaokrąglony 61"/>
            <p:cNvSpPr/>
            <p:nvPr/>
          </p:nvSpPr>
          <p:spPr>
            <a:xfrm flipH="1">
              <a:off x="8290762" y="1614744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Prostokąt zaokrąglony 62"/>
            <p:cNvSpPr/>
            <p:nvPr/>
          </p:nvSpPr>
          <p:spPr>
            <a:xfrm flipH="1">
              <a:off x="8108200" y="1146922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Prostokąt zaokrąglony 63"/>
            <p:cNvSpPr/>
            <p:nvPr/>
          </p:nvSpPr>
          <p:spPr>
            <a:xfrm flipH="1">
              <a:off x="8476048" y="1137518"/>
              <a:ext cx="305878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Prostokąt zaokrąglony 64"/>
            <p:cNvSpPr/>
            <p:nvPr/>
          </p:nvSpPr>
          <p:spPr>
            <a:xfrm>
              <a:off x="3178085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Prostokąt zaokrąglony 65"/>
            <p:cNvSpPr/>
            <p:nvPr/>
          </p:nvSpPr>
          <p:spPr>
            <a:xfrm>
              <a:off x="3594787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Prostokąt zaokrąglony 66"/>
            <p:cNvSpPr/>
            <p:nvPr/>
          </p:nvSpPr>
          <p:spPr>
            <a:xfrm>
              <a:off x="4011489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Prostokąt zaokrąglony 67"/>
            <p:cNvSpPr/>
            <p:nvPr/>
          </p:nvSpPr>
          <p:spPr>
            <a:xfrm>
              <a:off x="4428192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Prostokąt zaokrąglony 68"/>
            <p:cNvSpPr/>
            <p:nvPr/>
          </p:nvSpPr>
          <p:spPr>
            <a:xfrm>
              <a:off x="4844894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Prostokąt zaokrąglony 69"/>
            <p:cNvSpPr/>
            <p:nvPr/>
          </p:nvSpPr>
          <p:spPr>
            <a:xfrm>
              <a:off x="5261597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Prostokąt zaokrąglony 70"/>
            <p:cNvSpPr/>
            <p:nvPr/>
          </p:nvSpPr>
          <p:spPr>
            <a:xfrm>
              <a:off x="5678299" y="4432974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Prostokąt zaokrąglony 71"/>
            <p:cNvSpPr/>
            <p:nvPr/>
          </p:nvSpPr>
          <p:spPr>
            <a:xfrm>
              <a:off x="3004589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Prostokąt zaokrąglony 72"/>
            <p:cNvSpPr/>
            <p:nvPr/>
          </p:nvSpPr>
          <p:spPr>
            <a:xfrm>
              <a:off x="3421291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Prostokąt zaokrąglony 73"/>
            <p:cNvSpPr/>
            <p:nvPr/>
          </p:nvSpPr>
          <p:spPr>
            <a:xfrm>
              <a:off x="3837994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Prostokąt zaokrąglony 74"/>
            <p:cNvSpPr/>
            <p:nvPr/>
          </p:nvSpPr>
          <p:spPr>
            <a:xfrm>
              <a:off x="4254696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Prostokąt zaokrąglony 75"/>
            <p:cNvSpPr/>
            <p:nvPr/>
          </p:nvSpPr>
          <p:spPr>
            <a:xfrm>
              <a:off x="4671398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Prostokąt zaokrąglony 76"/>
            <p:cNvSpPr/>
            <p:nvPr/>
          </p:nvSpPr>
          <p:spPr>
            <a:xfrm>
              <a:off x="5088101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Prostokąt zaokrąglony 77"/>
            <p:cNvSpPr/>
            <p:nvPr/>
          </p:nvSpPr>
          <p:spPr>
            <a:xfrm>
              <a:off x="5504803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Prostokąt zaokrąglony 78"/>
            <p:cNvSpPr/>
            <p:nvPr/>
          </p:nvSpPr>
          <p:spPr>
            <a:xfrm>
              <a:off x="2796238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Prostokąt zaokrąglony 79"/>
            <p:cNvSpPr/>
            <p:nvPr/>
          </p:nvSpPr>
          <p:spPr>
            <a:xfrm>
              <a:off x="3212940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Prostokąt zaokrąglony 80"/>
            <p:cNvSpPr/>
            <p:nvPr/>
          </p:nvSpPr>
          <p:spPr>
            <a:xfrm>
              <a:off x="3629642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Prostokąt zaokrąglony 81"/>
            <p:cNvSpPr/>
            <p:nvPr/>
          </p:nvSpPr>
          <p:spPr>
            <a:xfrm>
              <a:off x="4046345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Prostokąt zaokrąglony 82"/>
            <p:cNvSpPr/>
            <p:nvPr/>
          </p:nvSpPr>
          <p:spPr>
            <a:xfrm>
              <a:off x="4463047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Prostokąt zaokrąglony 83"/>
            <p:cNvSpPr/>
            <p:nvPr/>
          </p:nvSpPr>
          <p:spPr>
            <a:xfrm>
              <a:off x="4879750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Prostokąt zaokrąglony 84"/>
            <p:cNvSpPr/>
            <p:nvPr/>
          </p:nvSpPr>
          <p:spPr>
            <a:xfrm>
              <a:off x="5296452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Prostokąt zaokrąglony 85"/>
            <p:cNvSpPr/>
            <p:nvPr/>
          </p:nvSpPr>
          <p:spPr>
            <a:xfrm>
              <a:off x="5886650" y="39878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8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Prostokąt zaokrąglony 86"/>
            <p:cNvSpPr/>
            <p:nvPr/>
          </p:nvSpPr>
          <p:spPr>
            <a:xfrm>
              <a:off x="5713154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8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Prostokąt zaokrąglony 87"/>
            <p:cNvSpPr/>
            <p:nvPr/>
          </p:nvSpPr>
          <p:spPr>
            <a:xfrm>
              <a:off x="6095001" y="354669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9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Prostokąt zaokrąglony 88"/>
            <p:cNvSpPr/>
            <p:nvPr/>
          </p:nvSpPr>
          <p:spPr>
            <a:xfrm>
              <a:off x="2379535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Prostokąt zaokrąglony 89"/>
            <p:cNvSpPr/>
            <p:nvPr/>
          </p:nvSpPr>
          <p:spPr>
            <a:xfrm>
              <a:off x="2796238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Prostokąt zaokrąglony 90"/>
            <p:cNvSpPr/>
            <p:nvPr/>
          </p:nvSpPr>
          <p:spPr>
            <a:xfrm>
              <a:off x="3212940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Prostokąt zaokrąglony 91"/>
            <p:cNvSpPr/>
            <p:nvPr/>
          </p:nvSpPr>
          <p:spPr>
            <a:xfrm>
              <a:off x="3629642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Prostokąt zaokrąglony 92"/>
            <p:cNvSpPr/>
            <p:nvPr/>
          </p:nvSpPr>
          <p:spPr>
            <a:xfrm>
              <a:off x="4046345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Prostokąt zaokrąglony 93"/>
            <p:cNvSpPr/>
            <p:nvPr/>
          </p:nvSpPr>
          <p:spPr>
            <a:xfrm>
              <a:off x="4463047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Prostokąt zaokrąglony 94"/>
            <p:cNvSpPr/>
            <p:nvPr/>
          </p:nvSpPr>
          <p:spPr>
            <a:xfrm>
              <a:off x="4879750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Prostokąt zaokrąglony 95"/>
            <p:cNvSpPr/>
            <p:nvPr/>
          </p:nvSpPr>
          <p:spPr>
            <a:xfrm>
              <a:off x="5296452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8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7" name="Prostokąt zaokrąglony 96"/>
            <p:cNvSpPr/>
            <p:nvPr/>
          </p:nvSpPr>
          <p:spPr>
            <a:xfrm>
              <a:off x="5678299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9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8" name="Prostokąt zaokrąglony 97"/>
            <p:cNvSpPr/>
            <p:nvPr/>
          </p:nvSpPr>
          <p:spPr>
            <a:xfrm>
              <a:off x="2171184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Prostokąt zaokrąglony 98"/>
            <p:cNvSpPr/>
            <p:nvPr/>
          </p:nvSpPr>
          <p:spPr>
            <a:xfrm>
              <a:off x="2587886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Prostokąt zaokrąglony 99"/>
            <p:cNvSpPr/>
            <p:nvPr/>
          </p:nvSpPr>
          <p:spPr>
            <a:xfrm>
              <a:off x="3004589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Prostokąt zaokrąglony 100"/>
            <p:cNvSpPr/>
            <p:nvPr/>
          </p:nvSpPr>
          <p:spPr>
            <a:xfrm>
              <a:off x="3421291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Prostokąt zaokrąglony 101"/>
            <p:cNvSpPr/>
            <p:nvPr/>
          </p:nvSpPr>
          <p:spPr>
            <a:xfrm>
              <a:off x="3837994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Prostokąt zaokrąglony 102"/>
            <p:cNvSpPr/>
            <p:nvPr/>
          </p:nvSpPr>
          <p:spPr>
            <a:xfrm>
              <a:off x="4227353" y="2609838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Prostokąt zaokrąglony 103"/>
            <p:cNvSpPr/>
            <p:nvPr/>
          </p:nvSpPr>
          <p:spPr>
            <a:xfrm>
              <a:off x="4671398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Prostokąt zaokrąglony 104"/>
            <p:cNvSpPr/>
            <p:nvPr/>
          </p:nvSpPr>
          <p:spPr>
            <a:xfrm>
              <a:off x="5088101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8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Prostokąt zaokrąglony 105"/>
            <p:cNvSpPr/>
            <p:nvPr/>
          </p:nvSpPr>
          <p:spPr>
            <a:xfrm>
              <a:off x="5469948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9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Prostokąt zaokrąglony 106"/>
            <p:cNvSpPr/>
            <p:nvPr/>
          </p:nvSpPr>
          <p:spPr>
            <a:xfrm>
              <a:off x="6095001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10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Prostokąt zaokrąglony 107"/>
            <p:cNvSpPr/>
            <p:nvPr/>
          </p:nvSpPr>
          <p:spPr>
            <a:xfrm>
              <a:off x="5886650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10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Prostokąt zaokrąglony 108"/>
            <p:cNvSpPr/>
            <p:nvPr/>
          </p:nvSpPr>
          <p:spPr>
            <a:xfrm>
              <a:off x="6303353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11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Prostokąt zaokrąglony 109"/>
            <p:cNvSpPr/>
            <p:nvPr/>
          </p:nvSpPr>
          <p:spPr>
            <a:xfrm>
              <a:off x="6511704" y="3069472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11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Prostokąt zaokrąglony 110"/>
            <p:cNvSpPr/>
            <p:nvPr/>
          </p:nvSpPr>
          <p:spPr>
            <a:xfrm>
              <a:off x="6685460" y="2592246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12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Prostokąt zaokrąglony 111"/>
            <p:cNvSpPr/>
            <p:nvPr/>
          </p:nvSpPr>
          <p:spPr>
            <a:xfrm>
              <a:off x="1962833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Prostokąt zaokrąglony 112"/>
            <p:cNvSpPr/>
            <p:nvPr/>
          </p:nvSpPr>
          <p:spPr>
            <a:xfrm>
              <a:off x="2379535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Prostokąt zaokrąglony 113"/>
            <p:cNvSpPr/>
            <p:nvPr/>
          </p:nvSpPr>
          <p:spPr>
            <a:xfrm>
              <a:off x="2796238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Prostokąt zaokrąglony 114"/>
            <p:cNvSpPr/>
            <p:nvPr/>
          </p:nvSpPr>
          <p:spPr>
            <a:xfrm>
              <a:off x="3212940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6" name="Prostokąt zaokrąglony 115"/>
            <p:cNvSpPr/>
            <p:nvPr/>
          </p:nvSpPr>
          <p:spPr>
            <a:xfrm>
              <a:off x="3629642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Prostokąt zaokrąglony 116"/>
            <p:cNvSpPr/>
            <p:nvPr/>
          </p:nvSpPr>
          <p:spPr>
            <a:xfrm>
              <a:off x="4046345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8" name="Prostokąt zaokrąglony 117"/>
            <p:cNvSpPr/>
            <p:nvPr/>
          </p:nvSpPr>
          <p:spPr>
            <a:xfrm>
              <a:off x="4463047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Prostokąt zaokrąglony 118"/>
            <p:cNvSpPr/>
            <p:nvPr/>
          </p:nvSpPr>
          <p:spPr>
            <a:xfrm>
              <a:off x="4879750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8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20" name="Prostokąt zaokrąglony 119"/>
            <p:cNvSpPr/>
            <p:nvPr/>
          </p:nvSpPr>
          <p:spPr>
            <a:xfrm>
              <a:off x="5261597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9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Prostokąt zaokrąglony 120"/>
            <p:cNvSpPr/>
            <p:nvPr/>
          </p:nvSpPr>
          <p:spPr>
            <a:xfrm>
              <a:off x="5678299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10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Prostokąt zaokrąglony 121"/>
            <p:cNvSpPr/>
            <p:nvPr/>
          </p:nvSpPr>
          <p:spPr>
            <a:xfrm>
              <a:off x="6095001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11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Prostokąt zaokrąglony 122"/>
            <p:cNvSpPr/>
            <p:nvPr/>
          </p:nvSpPr>
          <p:spPr>
            <a:xfrm>
              <a:off x="6477109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12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4" name="Prostokąt zaokrąglony 123"/>
            <p:cNvSpPr/>
            <p:nvPr/>
          </p:nvSpPr>
          <p:spPr>
            <a:xfrm>
              <a:off x="6858956" y="2115020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13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5" name="Prostokąt zaokrąglony 124"/>
            <p:cNvSpPr/>
            <p:nvPr/>
          </p:nvSpPr>
          <p:spPr>
            <a:xfrm>
              <a:off x="1754481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26" name="Prostokąt zaokrąglony 125"/>
            <p:cNvSpPr/>
            <p:nvPr/>
          </p:nvSpPr>
          <p:spPr>
            <a:xfrm>
              <a:off x="2171184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27" name="Prostokąt zaokrąglony 126"/>
            <p:cNvSpPr/>
            <p:nvPr/>
          </p:nvSpPr>
          <p:spPr>
            <a:xfrm>
              <a:off x="2587886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28" name="Prostokąt zaokrąglony 127"/>
            <p:cNvSpPr/>
            <p:nvPr/>
          </p:nvSpPr>
          <p:spPr>
            <a:xfrm>
              <a:off x="3004589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29" name="Prostokąt zaokrąglony 128"/>
            <p:cNvSpPr/>
            <p:nvPr/>
          </p:nvSpPr>
          <p:spPr>
            <a:xfrm>
              <a:off x="3421291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30" name="Prostokąt zaokrąglony 129"/>
            <p:cNvSpPr/>
            <p:nvPr/>
          </p:nvSpPr>
          <p:spPr>
            <a:xfrm>
              <a:off x="3837994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31" name="Prostokąt zaokrąglony 130"/>
            <p:cNvSpPr/>
            <p:nvPr/>
          </p:nvSpPr>
          <p:spPr>
            <a:xfrm>
              <a:off x="4254696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32" name="Prostokąt zaokrąglony 131"/>
            <p:cNvSpPr/>
            <p:nvPr/>
          </p:nvSpPr>
          <p:spPr>
            <a:xfrm>
              <a:off x="4671398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8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Prostokąt zaokrąglony 132"/>
            <p:cNvSpPr/>
            <p:nvPr/>
          </p:nvSpPr>
          <p:spPr>
            <a:xfrm>
              <a:off x="5053245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9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34" name="Prostokąt zaokrąglony 133"/>
            <p:cNvSpPr/>
            <p:nvPr/>
          </p:nvSpPr>
          <p:spPr>
            <a:xfrm>
              <a:off x="5469948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10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Prostokąt zaokrąglony 134"/>
            <p:cNvSpPr/>
            <p:nvPr/>
          </p:nvSpPr>
          <p:spPr>
            <a:xfrm>
              <a:off x="5886650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11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6" name="Prostokąt zaokrąglony 135"/>
            <p:cNvSpPr/>
            <p:nvPr/>
          </p:nvSpPr>
          <p:spPr>
            <a:xfrm>
              <a:off x="6268758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12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7" name="Prostokąt zaokrąglony 136"/>
            <p:cNvSpPr/>
            <p:nvPr/>
          </p:nvSpPr>
          <p:spPr>
            <a:xfrm>
              <a:off x="6650605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13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8" name="Prostokąt zaokrąglony 137"/>
            <p:cNvSpPr/>
            <p:nvPr/>
          </p:nvSpPr>
          <p:spPr>
            <a:xfrm>
              <a:off x="7067307" y="1637795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14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9" name="Prostokąt zaokrąglony 138"/>
            <p:cNvSpPr/>
            <p:nvPr/>
          </p:nvSpPr>
          <p:spPr>
            <a:xfrm>
              <a:off x="1331640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1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0" name="Prostokąt zaokrąglony 139"/>
            <p:cNvSpPr/>
            <p:nvPr/>
          </p:nvSpPr>
          <p:spPr>
            <a:xfrm>
              <a:off x="1748342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2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1" name="Prostokąt zaokrąglony 140"/>
            <p:cNvSpPr/>
            <p:nvPr/>
          </p:nvSpPr>
          <p:spPr>
            <a:xfrm>
              <a:off x="2165045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3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2" name="Prostokąt zaokrąglony 141"/>
            <p:cNvSpPr/>
            <p:nvPr/>
          </p:nvSpPr>
          <p:spPr>
            <a:xfrm>
              <a:off x="2581747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4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3" name="Prostokąt zaokrąglony 142"/>
            <p:cNvSpPr/>
            <p:nvPr/>
          </p:nvSpPr>
          <p:spPr>
            <a:xfrm>
              <a:off x="2998450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5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4" name="Prostokąt zaokrąglony 143"/>
            <p:cNvSpPr/>
            <p:nvPr/>
          </p:nvSpPr>
          <p:spPr>
            <a:xfrm>
              <a:off x="3415152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6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5" name="Prostokąt zaokrąglony 144"/>
            <p:cNvSpPr/>
            <p:nvPr/>
          </p:nvSpPr>
          <p:spPr>
            <a:xfrm>
              <a:off x="3831855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7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6" name="Prostokąt zaokrąglony 145"/>
            <p:cNvSpPr/>
            <p:nvPr/>
          </p:nvSpPr>
          <p:spPr>
            <a:xfrm>
              <a:off x="4248557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8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Prostokąt zaokrąglony 146"/>
            <p:cNvSpPr/>
            <p:nvPr/>
          </p:nvSpPr>
          <p:spPr>
            <a:xfrm>
              <a:off x="4630404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b="1" dirty="0" smtClean="0">
                  <a:solidFill>
                    <a:schemeClr val="tx1"/>
                  </a:solidFill>
                </a:rPr>
                <a:t>9</a:t>
              </a:r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8" name="Prostokąt zaokrąglony 147"/>
            <p:cNvSpPr/>
            <p:nvPr/>
          </p:nvSpPr>
          <p:spPr>
            <a:xfrm>
              <a:off x="5047106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10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9" name="Prostokąt zaokrąglony 148"/>
            <p:cNvSpPr/>
            <p:nvPr/>
          </p:nvSpPr>
          <p:spPr>
            <a:xfrm>
              <a:off x="5463809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11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0" name="Prostokąt zaokrąglony 149"/>
            <p:cNvSpPr/>
            <p:nvPr/>
          </p:nvSpPr>
          <p:spPr>
            <a:xfrm>
              <a:off x="5868144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12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Prostokąt zaokrąglony 150"/>
            <p:cNvSpPr/>
            <p:nvPr/>
          </p:nvSpPr>
          <p:spPr>
            <a:xfrm>
              <a:off x="6275567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13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Prostokąt zaokrąglony 151"/>
            <p:cNvSpPr/>
            <p:nvPr/>
          </p:nvSpPr>
          <p:spPr>
            <a:xfrm>
              <a:off x="6644466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14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Prostokąt zaokrąglony 152"/>
            <p:cNvSpPr/>
            <p:nvPr/>
          </p:nvSpPr>
          <p:spPr>
            <a:xfrm>
              <a:off x="7020272" y="1160569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15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pole tekstowe 153"/>
            <p:cNvSpPr txBox="1"/>
            <p:nvPr/>
          </p:nvSpPr>
          <p:spPr>
            <a:xfrm>
              <a:off x="1907704" y="5169966"/>
              <a:ext cx="54726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i="1" dirty="0" smtClean="0"/>
                <a:t>Sala konferencyjna im. Prof. Edmunda F. Biernackiego </a:t>
              </a:r>
            </a:p>
            <a:p>
              <a:pPr algn="ctr"/>
              <a:endParaRPr lang="pl-PL" i="1" dirty="0" smtClean="0"/>
            </a:p>
            <a:p>
              <a:pPr algn="ctr"/>
              <a:r>
                <a:rPr lang="pl-PL" i="1" dirty="0" smtClean="0"/>
                <a:t>145 miejsc siedzących</a:t>
              </a:r>
              <a:endParaRPr lang="pl-PL" i="1" dirty="0"/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107504" y="386104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  <p:sp>
          <p:nvSpPr>
            <p:cNvPr id="157" name="Prostokąt zaokrąglony 156"/>
            <p:cNvSpPr/>
            <p:nvPr/>
          </p:nvSpPr>
          <p:spPr>
            <a:xfrm>
              <a:off x="7380312" y="1155697"/>
              <a:ext cx="312657" cy="3769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600" b="1" dirty="0" smtClean="0">
                  <a:solidFill>
                    <a:schemeClr val="tx1"/>
                  </a:solidFill>
                </a:rPr>
                <a:t>16</a:t>
              </a:r>
              <a:endParaRPr lang="pl-PL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5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95537" y="404665"/>
            <a:ext cx="8280919" cy="6170083"/>
            <a:chOff x="323529" y="404665"/>
            <a:chExt cx="8280919" cy="6170083"/>
          </a:xfrm>
        </p:grpSpPr>
        <p:pic>
          <p:nvPicPr>
            <p:cNvPr id="3" name="Picture 2" descr="E:\Zdjęcia\Sala Jana Pawła II 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7" y="404665"/>
              <a:ext cx="4320479" cy="324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E:\Zdjęcia\Sala Jana Pawła II 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26" y="3602949"/>
              <a:ext cx="3962399" cy="297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E:\Zdjęcia\Sala Jana Pawła II 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300" y="3208717"/>
              <a:ext cx="4230148" cy="317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5148064" y="197954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i="1" dirty="0" smtClean="0"/>
                <a:t>Audytorium  im. Jana Pawła II</a:t>
              </a:r>
              <a:endParaRPr lang="pl-PL" i="1" dirty="0"/>
            </a:p>
          </p:txBody>
        </p:sp>
        <p:sp>
          <p:nvSpPr>
            <p:cNvPr id="7" name="pole tekstowe 6"/>
            <p:cNvSpPr txBox="1"/>
            <p:nvPr/>
          </p:nvSpPr>
          <p:spPr>
            <a:xfrm rot="16200000">
              <a:off x="-153698" y="2641440"/>
              <a:ext cx="1354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®</a:t>
              </a:r>
              <a:r>
                <a:rPr lang="pl-PL" sz="1200" dirty="0" smtClean="0"/>
                <a:t>J. Kuczkowski</a:t>
              </a:r>
              <a:endParaRPr lang="pl-P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9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79512" y="44624"/>
            <a:ext cx="8640960" cy="6624736"/>
            <a:chOff x="107504" y="44624"/>
            <a:chExt cx="8640960" cy="6624736"/>
          </a:xfrm>
        </p:grpSpPr>
        <p:grpSp>
          <p:nvGrpSpPr>
            <p:cNvPr id="3" name="Grupa 2"/>
            <p:cNvGrpSpPr/>
            <p:nvPr/>
          </p:nvGrpSpPr>
          <p:grpSpPr>
            <a:xfrm>
              <a:off x="251520" y="188640"/>
              <a:ext cx="8496944" cy="3168352"/>
              <a:chOff x="251520" y="2564904"/>
              <a:chExt cx="8496944" cy="3168352"/>
            </a:xfrm>
          </p:grpSpPr>
          <p:sp>
            <p:nvSpPr>
              <p:cNvPr id="126" name="Prostokąt zaokrąglony 125"/>
              <p:cNvSpPr/>
              <p:nvPr/>
            </p:nvSpPr>
            <p:spPr>
              <a:xfrm flipH="1">
                <a:off x="251520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rostokąt zaokrąglony 126"/>
              <p:cNvSpPr/>
              <p:nvPr/>
            </p:nvSpPr>
            <p:spPr>
              <a:xfrm flipH="1">
                <a:off x="2986199" y="533988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28" name="Prostokąt zaokrąglony 127"/>
              <p:cNvSpPr/>
              <p:nvPr/>
            </p:nvSpPr>
            <p:spPr>
              <a:xfrm flipH="1">
                <a:off x="2644364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29" name="Prostokąt zaokrąglony 128"/>
              <p:cNvSpPr/>
              <p:nvPr/>
            </p:nvSpPr>
            <p:spPr>
              <a:xfrm flipH="1">
                <a:off x="2302529" y="5339890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0" name="Prostokąt zaokrąglony 129"/>
              <p:cNvSpPr/>
              <p:nvPr/>
            </p:nvSpPr>
            <p:spPr>
              <a:xfrm flipH="1">
                <a:off x="1960694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31" name="Prostokąt zaokrąglony 130"/>
              <p:cNvSpPr/>
              <p:nvPr/>
            </p:nvSpPr>
            <p:spPr>
              <a:xfrm flipH="1">
                <a:off x="1618859" y="5339891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2" name="Prostokąt zaokrąglony 131"/>
              <p:cNvSpPr/>
              <p:nvPr/>
            </p:nvSpPr>
            <p:spPr>
              <a:xfrm flipH="1">
                <a:off x="1277025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33" name="Prostokąt zaokrąglony 132"/>
              <p:cNvSpPr/>
              <p:nvPr/>
            </p:nvSpPr>
            <p:spPr>
              <a:xfrm flipH="1">
                <a:off x="935190" y="533989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4" name="Prostokąt zaokrąglony 133"/>
              <p:cNvSpPr/>
              <p:nvPr/>
            </p:nvSpPr>
            <p:spPr>
              <a:xfrm flipH="1">
                <a:off x="593355" y="533989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5" name="Prostokąt zaokrąglony 134"/>
              <p:cNvSpPr/>
              <p:nvPr/>
            </p:nvSpPr>
            <p:spPr>
              <a:xfrm flipH="1">
                <a:off x="251520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Prostokąt zaokrąglony 135"/>
              <p:cNvSpPr/>
              <p:nvPr/>
            </p:nvSpPr>
            <p:spPr>
              <a:xfrm flipH="1">
                <a:off x="2986199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37" name="Prostokąt zaokrąglony 136"/>
              <p:cNvSpPr/>
              <p:nvPr/>
            </p:nvSpPr>
            <p:spPr>
              <a:xfrm flipH="1">
                <a:off x="2644364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8" name="Prostokąt zaokrąglony 137"/>
              <p:cNvSpPr/>
              <p:nvPr/>
            </p:nvSpPr>
            <p:spPr>
              <a:xfrm flipH="1">
                <a:off x="2302529" y="487913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9" name="Prostokąt zaokrąglony 138"/>
              <p:cNvSpPr/>
              <p:nvPr/>
            </p:nvSpPr>
            <p:spPr>
              <a:xfrm flipH="1">
                <a:off x="1960694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0" name="Prostokąt zaokrąglony 139"/>
              <p:cNvSpPr/>
              <p:nvPr/>
            </p:nvSpPr>
            <p:spPr>
              <a:xfrm flipH="1">
                <a:off x="1618859" y="487913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41" name="Prostokąt zaokrąglony 140"/>
              <p:cNvSpPr/>
              <p:nvPr/>
            </p:nvSpPr>
            <p:spPr>
              <a:xfrm flipH="1">
                <a:off x="1277025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2" name="Prostokąt zaokrąglony 141"/>
              <p:cNvSpPr/>
              <p:nvPr/>
            </p:nvSpPr>
            <p:spPr>
              <a:xfrm flipH="1">
                <a:off x="935190" y="487913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3" name="Prostokąt zaokrąglony 142"/>
              <p:cNvSpPr/>
              <p:nvPr/>
            </p:nvSpPr>
            <p:spPr>
              <a:xfrm flipH="1">
                <a:off x="593355" y="487913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4" name="Prostokąt zaokrąglony 143"/>
              <p:cNvSpPr/>
              <p:nvPr/>
            </p:nvSpPr>
            <p:spPr>
              <a:xfrm flipH="1">
                <a:off x="3347864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Prostokąt zaokrąglony 144"/>
              <p:cNvSpPr/>
              <p:nvPr/>
            </p:nvSpPr>
            <p:spPr>
              <a:xfrm flipH="1">
                <a:off x="3689699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Prostokąt zaokrąglony 145"/>
              <p:cNvSpPr/>
              <p:nvPr/>
            </p:nvSpPr>
            <p:spPr>
              <a:xfrm flipH="1">
                <a:off x="4031534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Prostokąt zaokrąglony 146"/>
              <p:cNvSpPr/>
              <p:nvPr/>
            </p:nvSpPr>
            <p:spPr>
              <a:xfrm flipH="1">
                <a:off x="251520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Prostokąt zaokrąglony 147"/>
              <p:cNvSpPr/>
              <p:nvPr/>
            </p:nvSpPr>
            <p:spPr>
              <a:xfrm flipH="1">
                <a:off x="2986199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49" name="Prostokąt zaokrąglony 148"/>
              <p:cNvSpPr/>
              <p:nvPr/>
            </p:nvSpPr>
            <p:spPr>
              <a:xfrm flipH="1">
                <a:off x="2644364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50" name="Prostokąt zaokrąglony 149"/>
              <p:cNvSpPr/>
              <p:nvPr/>
            </p:nvSpPr>
            <p:spPr>
              <a:xfrm flipH="1">
                <a:off x="2302529" y="441462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1" name="Prostokąt zaokrąglony 150"/>
              <p:cNvSpPr/>
              <p:nvPr/>
            </p:nvSpPr>
            <p:spPr>
              <a:xfrm flipH="1">
                <a:off x="1960694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52" name="Prostokąt zaokrąglony 151"/>
              <p:cNvSpPr/>
              <p:nvPr/>
            </p:nvSpPr>
            <p:spPr>
              <a:xfrm flipH="1">
                <a:off x="1618859" y="441462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53" name="Prostokąt zaokrąglony 152"/>
              <p:cNvSpPr/>
              <p:nvPr/>
            </p:nvSpPr>
            <p:spPr>
              <a:xfrm flipH="1">
                <a:off x="1277025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54" name="Prostokąt zaokrąglony 153"/>
              <p:cNvSpPr/>
              <p:nvPr/>
            </p:nvSpPr>
            <p:spPr>
              <a:xfrm flipH="1">
                <a:off x="935190" y="441462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55" name="Prostokąt zaokrąglony 154"/>
              <p:cNvSpPr/>
              <p:nvPr/>
            </p:nvSpPr>
            <p:spPr>
              <a:xfrm flipH="1">
                <a:off x="593355" y="441462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6" name="Prostokąt zaokrąglony 155"/>
              <p:cNvSpPr/>
              <p:nvPr/>
            </p:nvSpPr>
            <p:spPr>
              <a:xfrm flipH="1">
                <a:off x="3347864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Prostokąt zaokrąglony 156"/>
              <p:cNvSpPr/>
              <p:nvPr/>
            </p:nvSpPr>
            <p:spPr>
              <a:xfrm flipH="1">
                <a:off x="3689699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Prostokąt zaokrąglony 157"/>
              <p:cNvSpPr/>
              <p:nvPr/>
            </p:nvSpPr>
            <p:spPr>
              <a:xfrm flipH="1">
                <a:off x="4031534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Prostokąt zaokrąglony 158"/>
              <p:cNvSpPr/>
              <p:nvPr/>
            </p:nvSpPr>
            <p:spPr>
              <a:xfrm flipH="1">
                <a:off x="4373369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Prostokąt zaokrąglony 159"/>
              <p:cNvSpPr/>
              <p:nvPr/>
            </p:nvSpPr>
            <p:spPr>
              <a:xfrm flipH="1">
                <a:off x="4715203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Prostokąt zaokrąglony 160"/>
              <p:cNvSpPr/>
              <p:nvPr/>
            </p:nvSpPr>
            <p:spPr>
              <a:xfrm flipH="1">
                <a:off x="5057038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Prostokąt zaokrąglony 161"/>
              <p:cNvSpPr/>
              <p:nvPr/>
            </p:nvSpPr>
            <p:spPr>
              <a:xfrm flipH="1">
                <a:off x="5398873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Prostokąt zaokrąglony 162"/>
              <p:cNvSpPr/>
              <p:nvPr/>
            </p:nvSpPr>
            <p:spPr>
              <a:xfrm flipH="1">
                <a:off x="251520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Prostokąt zaokrąglony 163"/>
              <p:cNvSpPr/>
              <p:nvPr/>
            </p:nvSpPr>
            <p:spPr>
              <a:xfrm flipH="1">
                <a:off x="1618859" y="348976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65" name="Prostokąt zaokrąglony 164"/>
              <p:cNvSpPr/>
              <p:nvPr/>
            </p:nvSpPr>
            <p:spPr>
              <a:xfrm flipH="1">
                <a:off x="1277025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66" name="Prostokąt zaokrąglony 165"/>
              <p:cNvSpPr/>
              <p:nvPr/>
            </p:nvSpPr>
            <p:spPr>
              <a:xfrm flipH="1">
                <a:off x="935190" y="348976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67" name="Prostokąt zaokrąglony 166"/>
              <p:cNvSpPr/>
              <p:nvPr/>
            </p:nvSpPr>
            <p:spPr>
              <a:xfrm flipH="1">
                <a:off x="593355" y="348976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8" name="Prostokąt zaokrąglony 167"/>
              <p:cNvSpPr/>
              <p:nvPr/>
            </p:nvSpPr>
            <p:spPr>
              <a:xfrm flipH="1">
                <a:off x="251520" y="302941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Prostokąt zaokrąglony 168"/>
              <p:cNvSpPr/>
              <p:nvPr/>
            </p:nvSpPr>
            <p:spPr>
              <a:xfrm flipH="1">
                <a:off x="1618859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70" name="Prostokąt zaokrąglony 169"/>
              <p:cNvSpPr/>
              <p:nvPr/>
            </p:nvSpPr>
            <p:spPr>
              <a:xfrm flipH="1">
                <a:off x="1277025" y="302941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71" name="Prostokąt zaokrąglony 170"/>
              <p:cNvSpPr/>
              <p:nvPr/>
            </p:nvSpPr>
            <p:spPr>
              <a:xfrm flipH="1">
                <a:off x="935190" y="302941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2" name="Prostokąt zaokrąglony 171"/>
              <p:cNvSpPr/>
              <p:nvPr/>
            </p:nvSpPr>
            <p:spPr>
              <a:xfrm flipH="1">
                <a:off x="593355" y="302941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3" name="Prostokąt zaokrąglony 172"/>
              <p:cNvSpPr/>
              <p:nvPr/>
            </p:nvSpPr>
            <p:spPr>
              <a:xfrm flipH="1">
                <a:off x="1974836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4" name="Prostokąt zaokrąglony 173"/>
              <p:cNvSpPr/>
              <p:nvPr/>
            </p:nvSpPr>
            <p:spPr>
              <a:xfrm flipH="1">
                <a:off x="251520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Prostokąt zaokrąglony 174"/>
              <p:cNvSpPr/>
              <p:nvPr/>
            </p:nvSpPr>
            <p:spPr>
              <a:xfrm flipH="1">
                <a:off x="2986199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76" name="Prostokąt zaokrąglony 175"/>
              <p:cNvSpPr/>
              <p:nvPr/>
            </p:nvSpPr>
            <p:spPr>
              <a:xfrm flipH="1">
                <a:off x="2644364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77" name="Prostokąt zaokrąglony 176"/>
              <p:cNvSpPr/>
              <p:nvPr/>
            </p:nvSpPr>
            <p:spPr>
              <a:xfrm flipH="1">
                <a:off x="2302529" y="395427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78" name="Prostokąt zaokrąglony 177"/>
              <p:cNvSpPr/>
              <p:nvPr/>
            </p:nvSpPr>
            <p:spPr>
              <a:xfrm flipH="1">
                <a:off x="1960694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9" name="Prostokąt zaokrąglony 178"/>
              <p:cNvSpPr/>
              <p:nvPr/>
            </p:nvSpPr>
            <p:spPr>
              <a:xfrm flipH="1">
                <a:off x="1618859" y="395427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80" name="Prostokąt zaokrąglony 179"/>
              <p:cNvSpPr/>
              <p:nvPr/>
            </p:nvSpPr>
            <p:spPr>
              <a:xfrm flipH="1">
                <a:off x="1277025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81" name="Prostokąt zaokrąglony 180"/>
              <p:cNvSpPr/>
              <p:nvPr/>
            </p:nvSpPr>
            <p:spPr>
              <a:xfrm flipH="1">
                <a:off x="935190" y="395427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82" name="Prostokąt zaokrąglony 181"/>
              <p:cNvSpPr/>
              <p:nvPr/>
            </p:nvSpPr>
            <p:spPr>
              <a:xfrm flipH="1">
                <a:off x="593355" y="395427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3" name="Prostokąt zaokrąglony 182"/>
              <p:cNvSpPr/>
              <p:nvPr/>
            </p:nvSpPr>
            <p:spPr>
              <a:xfrm flipH="1">
                <a:off x="3347864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Prostokąt zaokrąglony 183"/>
              <p:cNvSpPr/>
              <p:nvPr/>
            </p:nvSpPr>
            <p:spPr>
              <a:xfrm flipH="1">
                <a:off x="3689699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Prostokąt zaokrąglony 184"/>
              <p:cNvSpPr/>
              <p:nvPr/>
            </p:nvSpPr>
            <p:spPr>
              <a:xfrm flipH="1">
                <a:off x="4031534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Prostokąt zaokrąglony 185"/>
              <p:cNvSpPr/>
              <p:nvPr/>
            </p:nvSpPr>
            <p:spPr>
              <a:xfrm flipH="1">
                <a:off x="4373369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Prostokąt zaokrąglony 186"/>
              <p:cNvSpPr/>
              <p:nvPr/>
            </p:nvSpPr>
            <p:spPr>
              <a:xfrm flipH="1">
                <a:off x="4715203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Prostokąt zaokrąglony 187"/>
              <p:cNvSpPr/>
              <p:nvPr/>
            </p:nvSpPr>
            <p:spPr>
              <a:xfrm flipH="1">
                <a:off x="5057038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Prostokąt zaokrąglony 188"/>
              <p:cNvSpPr/>
              <p:nvPr/>
            </p:nvSpPr>
            <p:spPr>
              <a:xfrm flipH="1">
                <a:off x="5398873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Prostokąt zaokrąglony 189"/>
              <p:cNvSpPr/>
              <p:nvPr/>
            </p:nvSpPr>
            <p:spPr>
              <a:xfrm flipH="1">
                <a:off x="5740708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17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Prostokąt zaokrąglony 190"/>
              <p:cNvSpPr/>
              <p:nvPr/>
            </p:nvSpPr>
            <p:spPr>
              <a:xfrm flipH="1">
                <a:off x="6082543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18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Prostokąt zaokrąglony 191"/>
              <p:cNvSpPr/>
              <p:nvPr/>
            </p:nvSpPr>
            <p:spPr>
              <a:xfrm flipH="1">
                <a:off x="6424378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19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Prostokąt zaokrąglony 192"/>
              <p:cNvSpPr/>
              <p:nvPr/>
            </p:nvSpPr>
            <p:spPr>
              <a:xfrm flipH="1">
                <a:off x="2644364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Prostokąt zaokrąglony 193"/>
              <p:cNvSpPr/>
              <p:nvPr/>
            </p:nvSpPr>
            <p:spPr>
              <a:xfrm flipH="1">
                <a:off x="5379043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95" name="Prostokąt zaokrąglony 194"/>
              <p:cNvSpPr/>
              <p:nvPr/>
            </p:nvSpPr>
            <p:spPr>
              <a:xfrm flipH="1">
                <a:off x="5037208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96" name="Prostokąt zaokrąglony 195"/>
              <p:cNvSpPr/>
              <p:nvPr/>
            </p:nvSpPr>
            <p:spPr>
              <a:xfrm flipH="1">
                <a:off x="4695373" y="348976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97" name="Prostokąt zaokrąglony 196"/>
              <p:cNvSpPr/>
              <p:nvPr/>
            </p:nvSpPr>
            <p:spPr>
              <a:xfrm flipH="1">
                <a:off x="4353538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98" name="Prostokąt zaokrąglony 197"/>
              <p:cNvSpPr/>
              <p:nvPr/>
            </p:nvSpPr>
            <p:spPr>
              <a:xfrm flipH="1">
                <a:off x="4011703" y="348976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9" name="Prostokąt zaokrąglony 198"/>
              <p:cNvSpPr/>
              <p:nvPr/>
            </p:nvSpPr>
            <p:spPr>
              <a:xfrm flipH="1">
                <a:off x="3669869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00" name="Prostokąt zaokrąglony 199"/>
              <p:cNvSpPr/>
              <p:nvPr/>
            </p:nvSpPr>
            <p:spPr>
              <a:xfrm flipH="1">
                <a:off x="3328034" y="348976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1" name="Prostokąt zaokrąglony 200"/>
              <p:cNvSpPr/>
              <p:nvPr/>
            </p:nvSpPr>
            <p:spPr>
              <a:xfrm flipH="1">
                <a:off x="2986199" y="348976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2" name="Prostokąt zaokrąglony 201"/>
              <p:cNvSpPr/>
              <p:nvPr/>
            </p:nvSpPr>
            <p:spPr>
              <a:xfrm flipH="1">
                <a:off x="5720878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Prostokąt zaokrąglony 202"/>
              <p:cNvSpPr/>
              <p:nvPr/>
            </p:nvSpPr>
            <p:spPr>
              <a:xfrm flipH="1">
                <a:off x="6062712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Prostokąt zaokrąglony 203"/>
              <p:cNvSpPr/>
              <p:nvPr/>
            </p:nvSpPr>
            <p:spPr>
              <a:xfrm flipH="1">
                <a:off x="6404547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Prostokąt zaokrąglony 204"/>
              <p:cNvSpPr/>
              <p:nvPr/>
            </p:nvSpPr>
            <p:spPr>
              <a:xfrm flipH="1">
                <a:off x="6746382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Prostokąt zaokrąglony 205"/>
              <p:cNvSpPr/>
              <p:nvPr/>
            </p:nvSpPr>
            <p:spPr>
              <a:xfrm flipH="1">
                <a:off x="7088217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Prostokąt zaokrąglony 206"/>
              <p:cNvSpPr/>
              <p:nvPr/>
            </p:nvSpPr>
            <p:spPr>
              <a:xfrm flipH="1">
                <a:off x="7430052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Prostokąt zaokrąglony 207"/>
              <p:cNvSpPr/>
              <p:nvPr/>
            </p:nvSpPr>
            <p:spPr>
              <a:xfrm flipH="1">
                <a:off x="7771887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Prostokąt zaokrąglony 208"/>
              <p:cNvSpPr/>
              <p:nvPr/>
            </p:nvSpPr>
            <p:spPr>
              <a:xfrm flipH="1">
                <a:off x="2644364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Prostokąt zaokrąglony 209"/>
              <p:cNvSpPr/>
              <p:nvPr/>
            </p:nvSpPr>
            <p:spPr>
              <a:xfrm flipH="1">
                <a:off x="5379043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11" name="Prostokąt zaokrąglony 210"/>
              <p:cNvSpPr/>
              <p:nvPr/>
            </p:nvSpPr>
            <p:spPr>
              <a:xfrm flipH="1">
                <a:off x="5037208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12" name="Prostokąt zaokrąglony 211"/>
              <p:cNvSpPr/>
              <p:nvPr/>
            </p:nvSpPr>
            <p:spPr>
              <a:xfrm flipH="1">
                <a:off x="4695373" y="302941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13" name="Prostokąt zaokrąglony 212"/>
              <p:cNvSpPr/>
              <p:nvPr/>
            </p:nvSpPr>
            <p:spPr>
              <a:xfrm flipH="1">
                <a:off x="4353538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14" name="Prostokąt zaokrąglony 213"/>
              <p:cNvSpPr/>
              <p:nvPr/>
            </p:nvSpPr>
            <p:spPr>
              <a:xfrm flipH="1">
                <a:off x="4011703" y="302941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15" name="Prostokąt zaokrąglony 214"/>
              <p:cNvSpPr/>
              <p:nvPr/>
            </p:nvSpPr>
            <p:spPr>
              <a:xfrm flipH="1">
                <a:off x="3669869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16" name="Prostokąt zaokrąglony 215"/>
              <p:cNvSpPr/>
              <p:nvPr/>
            </p:nvSpPr>
            <p:spPr>
              <a:xfrm flipH="1">
                <a:off x="3328034" y="302941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7" name="Prostokąt zaokrąglony 216"/>
              <p:cNvSpPr/>
              <p:nvPr/>
            </p:nvSpPr>
            <p:spPr>
              <a:xfrm flipH="1">
                <a:off x="2986199" y="302941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8" name="Prostokąt zaokrąglony 217"/>
              <p:cNvSpPr/>
              <p:nvPr/>
            </p:nvSpPr>
            <p:spPr>
              <a:xfrm flipH="1">
                <a:off x="5720878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Prostokąt zaokrąglony 218"/>
              <p:cNvSpPr/>
              <p:nvPr/>
            </p:nvSpPr>
            <p:spPr>
              <a:xfrm flipH="1">
                <a:off x="6062712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Prostokąt zaokrąglony 219"/>
              <p:cNvSpPr/>
              <p:nvPr/>
            </p:nvSpPr>
            <p:spPr>
              <a:xfrm flipH="1">
                <a:off x="6404547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Prostokąt zaokrąglony 220"/>
              <p:cNvSpPr/>
              <p:nvPr/>
            </p:nvSpPr>
            <p:spPr>
              <a:xfrm flipH="1">
                <a:off x="6746382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Prostokąt zaokrąglony 221"/>
              <p:cNvSpPr/>
              <p:nvPr/>
            </p:nvSpPr>
            <p:spPr>
              <a:xfrm flipH="1">
                <a:off x="7088217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Prostokąt zaokrąglony 222"/>
              <p:cNvSpPr/>
              <p:nvPr/>
            </p:nvSpPr>
            <p:spPr>
              <a:xfrm flipH="1">
                <a:off x="7430052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Prostokąt zaokrąglony 223"/>
              <p:cNvSpPr/>
              <p:nvPr/>
            </p:nvSpPr>
            <p:spPr>
              <a:xfrm flipH="1">
                <a:off x="7771887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Prostokąt zaokrąglony 224"/>
              <p:cNvSpPr/>
              <p:nvPr/>
            </p:nvSpPr>
            <p:spPr>
              <a:xfrm flipH="1">
                <a:off x="2644364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Prostokąt zaokrąglony 225"/>
              <p:cNvSpPr/>
              <p:nvPr/>
            </p:nvSpPr>
            <p:spPr>
              <a:xfrm flipH="1">
                <a:off x="5379043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27" name="Prostokąt zaokrąglony 226"/>
              <p:cNvSpPr/>
              <p:nvPr/>
            </p:nvSpPr>
            <p:spPr>
              <a:xfrm flipH="1">
                <a:off x="5037208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28" name="Prostokąt zaokrąglony 227"/>
              <p:cNvSpPr/>
              <p:nvPr/>
            </p:nvSpPr>
            <p:spPr>
              <a:xfrm flipH="1">
                <a:off x="4695373" y="256490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29" name="Prostokąt zaokrąglony 228"/>
              <p:cNvSpPr/>
              <p:nvPr/>
            </p:nvSpPr>
            <p:spPr>
              <a:xfrm flipH="1">
                <a:off x="4353538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30" name="Prostokąt zaokrąglony 229"/>
              <p:cNvSpPr/>
              <p:nvPr/>
            </p:nvSpPr>
            <p:spPr>
              <a:xfrm flipH="1">
                <a:off x="4011703" y="256490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31" name="Prostokąt zaokrąglony 230"/>
              <p:cNvSpPr/>
              <p:nvPr/>
            </p:nvSpPr>
            <p:spPr>
              <a:xfrm flipH="1">
                <a:off x="3669869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32" name="Prostokąt zaokrąglony 231"/>
              <p:cNvSpPr/>
              <p:nvPr/>
            </p:nvSpPr>
            <p:spPr>
              <a:xfrm flipH="1">
                <a:off x="3328034" y="256490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33" name="Prostokąt zaokrąglony 232"/>
              <p:cNvSpPr/>
              <p:nvPr/>
            </p:nvSpPr>
            <p:spPr>
              <a:xfrm flipH="1">
                <a:off x="2986199" y="256490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34" name="Prostokąt zaokrąglony 233"/>
              <p:cNvSpPr/>
              <p:nvPr/>
            </p:nvSpPr>
            <p:spPr>
              <a:xfrm flipH="1">
                <a:off x="5720878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Prostokąt zaokrąglony 234"/>
              <p:cNvSpPr/>
              <p:nvPr/>
            </p:nvSpPr>
            <p:spPr>
              <a:xfrm flipH="1">
                <a:off x="6062712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Prostokąt zaokrąglony 235"/>
              <p:cNvSpPr/>
              <p:nvPr/>
            </p:nvSpPr>
            <p:spPr>
              <a:xfrm flipH="1">
                <a:off x="6404547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Prostokąt zaokrąglony 236"/>
              <p:cNvSpPr/>
              <p:nvPr/>
            </p:nvSpPr>
            <p:spPr>
              <a:xfrm flipH="1">
                <a:off x="6746382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Prostokąt zaokrąglony 237"/>
              <p:cNvSpPr/>
              <p:nvPr/>
            </p:nvSpPr>
            <p:spPr>
              <a:xfrm flipH="1">
                <a:off x="7088217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Prostokąt zaokrąglony 238"/>
              <p:cNvSpPr/>
              <p:nvPr/>
            </p:nvSpPr>
            <p:spPr>
              <a:xfrm flipH="1">
                <a:off x="7430052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Prostokąt zaokrąglony 239"/>
              <p:cNvSpPr/>
              <p:nvPr/>
            </p:nvSpPr>
            <p:spPr>
              <a:xfrm flipH="1">
                <a:off x="7771887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Prostokąt zaokrąglony 240"/>
              <p:cNvSpPr/>
              <p:nvPr/>
            </p:nvSpPr>
            <p:spPr>
              <a:xfrm flipH="1">
                <a:off x="8113722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17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Prostokąt zaokrąglony 241"/>
              <p:cNvSpPr/>
              <p:nvPr/>
            </p:nvSpPr>
            <p:spPr>
              <a:xfrm flipH="1">
                <a:off x="8455556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18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upa 3"/>
            <p:cNvGrpSpPr/>
            <p:nvPr/>
          </p:nvGrpSpPr>
          <p:grpSpPr>
            <a:xfrm flipH="1">
              <a:off x="251519" y="3501008"/>
              <a:ext cx="8496945" cy="3168352"/>
              <a:chOff x="251520" y="2564904"/>
              <a:chExt cx="8496944" cy="3168352"/>
            </a:xfrm>
          </p:grpSpPr>
          <p:sp>
            <p:nvSpPr>
              <p:cNvPr id="9" name="Prostokąt zaokrąglony 8"/>
              <p:cNvSpPr/>
              <p:nvPr/>
            </p:nvSpPr>
            <p:spPr>
              <a:xfrm flipH="1">
                <a:off x="251520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 flipH="1">
                <a:off x="2986199" y="533988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1" name="Prostokąt zaokrąglony 10"/>
              <p:cNvSpPr/>
              <p:nvPr/>
            </p:nvSpPr>
            <p:spPr>
              <a:xfrm flipH="1">
                <a:off x="2644364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2" name="Prostokąt zaokrąglony 11"/>
              <p:cNvSpPr/>
              <p:nvPr/>
            </p:nvSpPr>
            <p:spPr>
              <a:xfrm flipH="1">
                <a:off x="2302529" y="5339890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" name="Prostokąt zaokrąglony 12"/>
              <p:cNvSpPr/>
              <p:nvPr/>
            </p:nvSpPr>
            <p:spPr>
              <a:xfrm flipH="1">
                <a:off x="1960694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Prostokąt zaokrąglony 13"/>
              <p:cNvSpPr/>
              <p:nvPr/>
            </p:nvSpPr>
            <p:spPr>
              <a:xfrm flipH="1">
                <a:off x="1618859" y="5339891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 flipH="1">
                <a:off x="1277025" y="533989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6" name="Prostokąt zaokrąglony 15"/>
              <p:cNvSpPr/>
              <p:nvPr/>
            </p:nvSpPr>
            <p:spPr>
              <a:xfrm flipH="1">
                <a:off x="935190" y="533989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Prostokąt zaokrąglony 16"/>
              <p:cNvSpPr/>
              <p:nvPr/>
            </p:nvSpPr>
            <p:spPr>
              <a:xfrm flipH="1">
                <a:off x="593355" y="533989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" name="Prostokąt zaokrąglony 17"/>
              <p:cNvSpPr/>
              <p:nvPr/>
            </p:nvSpPr>
            <p:spPr>
              <a:xfrm flipH="1">
                <a:off x="251520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rostokąt zaokrąglony 18"/>
              <p:cNvSpPr/>
              <p:nvPr/>
            </p:nvSpPr>
            <p:spPr>
              <a:xfrm flipH="1">
                <a:off x="2986199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0" name="Prostokąt zaokrąglony 19"/>
              <p:cNvSpPr/>
              <p:nvPr/>
            </p:nvSpPr>
            <p:spPr>
              <a:xfrm flipH="1">
                <a:off x="2644364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1" name="Prostokąt zaokrąglony 20"/>
              <p:cNvSpPr/>
              <p:nvPr/>
            </p:nvSpPr>
            <p:spPr>
              <a:xfrm flipH="1">
                <a:off x="2302529" y="487913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2" name="Prostokąt zaokrąglony 21"/>
              <p:cNvSpPr/>
              <p:nvPr/>
            </p:nvSpPr>
            <p:spPr>
              <a:xfrm flipH="1">
                <a:off x="1960694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3" name="Prostokąt zaokrąglony 22"/>
              <p:cNvSpPr/>
              <p:nvPr/>
            </p:nvSpPr>
            <p:spPr>
              <a:xfrm flipH="1">
                <a:off x="1618859" y="487913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4" name="Prostokąt zaokrąglony 23"/>
              <p:cNvSpPr/>
              <p:nvPr/>
            </p:nvSpPr>
            <p:spPr>
              <a:xfrm flipH="1">
                <a:off x="1277025" y="487913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5" name="Prostokąt zaokrąglony 24"/>
              <p:cNvSpPr/>
              <p:nvPr/>
            </p:nvSpPr>
            <p:spPr>
              <a:xfrm flipH="1">
                <a:off x="935190" y="487913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6" name="Prostokąt zaokrąglony 25"/>
              <p:cNvSpPr/>
              <p:nvPr/>
            </p:nvSpPr>
            <p:spPr>
              <a:xfrm flipH="1">
                <a:off x="593355" y="487913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Prostokąt zaokrąglony 26"/>
              <p:cNvSpPr/>
              <p:nvPr/>
            </p:nvSpPr>
            <p:spPr>
              <a:xfrm flipH="1">
                <a:off x="3347864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rostokąt zaokrąglony 27"/>
              <p:cNvSpPr/>
              <p:nvPr/>
            </p:nvSpPr>
            <p:spPr>
              <a:xfrm flipH="1">
                <a:off x="3689699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 flipH="1">
                <a:off x="4031534" y="487913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rostokąt zaokrąglony 29"/>
              <p:cNvSpPr/>
              <p:nvPr/>
            </p:nvSpPr>
            <p:spPr>
              <a:xfrm flipH="1">
                <a:off x="251520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rostokąt zaokrąglony 30"/>
              <p:cNvSpPr/>
              <p:nvPr/>
            </p:nvSpPr>
            <p:spPr>
              <a:xfrm flipH="1">
                <a:off x="2986199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 flipH="1">
                <a:off x="2644364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Prostokąt zaokrąglony 32"/>
              <p:cNvSpPr/>
              <p:nvPr/>
            </p:nvSpPr>
            <p:spPr>
              <a:xfrm flipH="1">
                <a:off x="2302529" y="441462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4" name="Prostokąt zaokrąglony 33"/>
              <p:cNvSpPr/>
              <p:nvPr/>
            </p:nvSpPr>
            <p:spPr>
              <a:xfrm flipH="1">
                <a:off x="1960694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5" name="Prostokąt zaokrąglony 34"/>
              <p:cNvSpPr/>
              <p:nvPr/>
            </p:nvSpPr>
            <p:spPr>
              <a:xfrm flipH="1">
                <a:off x="1618859" y="441462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6" name="Prostokąt zaokrąglony 35"/>
              <p:cNvSpPr/>
              <p:nvPr/>
            </p:nvSpPr>
            <p:spPr>
              <a:xfrm flipH="1">
                <a:off x="1277025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Prostokąt zaokrąglony 36"/>
              <p:cNvSpPr/>
              <p:nvPr/>
            </p:nvSpPr>
            <p:spPr>
              <a:xfrm flipH="1">
                <a:off x="935190" y="441462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8" name="Prostokąt zaokrąglony 37"/>
              <p:cNvSpPr/>
              <p:nvPr/>
            </p:nvSpPr>
            <p:spPr>
              <a:xfrm flipH="1">
                <a:off x="593355" y="441462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9" name="Prostokąt zaokrąglony 38"/>
              <p:cNvSpPr/>
              <p:nvPr/>
            </p:nvSpPr>
            <p:spPr>
              <a:xfrm flipH="1">
                <a:off x="3347864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rostokąt zaokrąglony 39"/>
              <p:cNvSpPr/>
              <p:nvPr/>
            </p:nvSpPr>
            <p:spPr>
              <a:xfrm flipH="1">
                <a:off x="3689699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rostokąt zaokrąglony 40"/>
              <p:cNvSpPr/>
              <p:nvPr/>
            </p:nvSpPr>
            <p:spPr>
              <a:xfrm flipH="1">
                <a:off x="4031534" y="4414622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rostokąt zaokrąglony 41"/>
              <p:cNvSpPr/>
              <p:nvPr/>
            </p:nvSpPr>
            <p:spPr>
              <a:xfrm flipH="1">
                <a:off x="4373369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rostokąt zaokrąglony 42"/>
              <p:cNvSpPr/>
              <p:nvPr/>
            </p:nvSpPr>
            <p:spPr>
              <a:xfrm flipH="1">
                <a:off x="4715203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rostokąt zaokrąglony 43"/>
              <p:cNvSpPr/>
              <p:nvPr/>
            </p:nvSpPr>
            <p:spPr>
              <a:xfrm flipH="1">
                <a:off x="5057038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rostokąt zaokrąglony 44"/>
              <p:cNvSpPr/>
              <p:nvPr/>
            </p:nvSpPr>
            <p:spPr>
              <a:xfrm flipH="1">
                <a:off x="5398873" y="441462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rostokąt zaokrąglony 45"/>
              <p:cNvSpPr/>
              <p:nvPr/>
            </p:nvSpPr>
            <p:spPr>
              <a:xfrm flipH="1">
                <a:off x="251520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rostokąt zaokrąglony 46"/>
              <p:cNvSpPr/>
              <p:nvPr/>
            </p:nvSpPr>
            <p:spPr>
              <a:xfrm flipH="1">
                <a:off x="1618859" y="348976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8" name="Prostokąt zaokrąglony 47"/>
              <p:cNvSpPr/>
              <p:nvPr/>
            </p:nvSpPr>
            <p:spPr>
              <a:xfrm flipH="1">
                <a:off x="1277025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" name="Prostokąt zaokrąglony 48"/>
              <p:cNvSpPr/>
              <p:nvPr/>
            </p:nvSpPr>
            <p:spPr>
              <a:xfrm flipH="1">
                <a:off x="935190" y="348976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0" name="Prostokąt zaokrąglony 49"/>
              <p:cNvSpPr/>
              <p:nvPr/>
            </p:nvSpPr>
            <p:spPr>
              <a:xfrm flipH="1">
                <a:off x="593355" y="348976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Prostokąt zaokrąglony 50"/>
              <p:cNvSpPr/>
              <p:nvPr/>
            </p:nvSpPr>
            <p:spPr>
              <a:xfrm flipH="1">
                <a:off x="251520" y="302941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rostokąt zaokrąglony 51"/>
              <p:cNvSpPr/>
              <p:nvPr/>
            </p:nvSpPr>
            <p:spPr>
              <a:xfrm flipH="1">
                <a:off x="1618859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3" name="Prostokąt zaokrąglony 52"/>
              <p:cNvSpPr/>
              <p:nvPr/>
            </p:nvSpPr>
            <p:spPr>
              <a:xfrm flipH="1">
                <a:off x="1277025" y="302941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" name="Prostokąt zaokrąglony 53"/>
              <p:cNvSpPr/>
              <p:nvPr/>
            </p:nvSpPr>
            <p:spPr>
              <a:xfrm flipH="1">
                <a:off x="935190" y="302941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5" name="Prostokąt zaokrąglony 54"/>
              <p:cNvSpPr/>
              <p:nvPr/>
            </p:nvSpPr>
            <p:spPr>
              <a:xfrm flipH="1">
                <a:off x="593355" y="302941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Prostokąt zaokrąglony 55"/>
              <p:cNvSpPr/>
              <p:nvPr/>
            </p:nvSpPr>
            <p:spPr>
              <a:xfrm flipH="1">
                <a:off x="1974836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" name="Prostokąt zaokrąglony 56"/>
              <p:cNvSpPr/>
              <p:nvPr/>
            </p:nvSpPr>
            <p:spPr>
              <a:xfrm flipH="1">
                <a:off x="251520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rostokąt zaokrąglony 57"/>
              <p:cNvSpPr/>
              <p:nvPr/>
            </p:nvSpPr>
            <p:spPr>
              <a:xfrm flipH="1">
                <a:off x="2986199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9" name="Prostokąt zaokrąglony 58"/>
              <p:cNvSpPr/>
              <p:nvPr/>
            </p:nvSpPr>
            <p:spPr>
              <a:xfrm flipH="1">
                <a:off x="2644364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0" name="Prostokąt zaokrąglony 59"/>
              <p:cNvSpPr/>
              <p:nvPr/>
            </p:nvSpPr>
            <p:spPr>
              <a:xfrm flipH="1">
                <a:off x="2302529" y="395427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1" name="Prostokąt zaokrąglony 60"/>
              <p:cNvSpPr/>
              <p:nvPr/>
            </p:nvSpPr>
            <p:spPr>
              <a:xfrm flipH="1">
                <a:off x="1960694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2" name="Prostokąt zaokrąglony 61"/>
              <p:cNvSpPr/>
              <p:nvPr/>
            </p:nvSpPr>
            <p:spPr>
              <a:xfrm flipH="1">
                <a:off x="1618859" y="395427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3" name="Prostokąt zaokrąglony 62"/>
              <p:cNvSpPr/>
              <p:nvPr/>
            </p:nvSpPr>
            <p:spPr>
              <a:xfrm flipH="1">
                <a:off x="1277025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4" name="Prostokąt zaokrąglony 63"/>
              <p:cNvSpPr/>
              <p:nvPr/>
            </p:nvSpPr>
            <p:spPr>
              <a:xfrm flipH="1">
                <a:off x="935190" y="395427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5" name="Prostokąt zaokrąglony 64"/>
              <p:cNvSpPr/>
              <p:nvPr/>
            </p:nvSpPr>
            <p:spPr>
              <a:xfrm flipH="1">
                <a:off x="593355" y="395427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66" name="Prostokąt zaokrąglony 65"/>
              <p:cNvSpPr/>
              <p:nvPr/>
            </p:nvSpPr>
            <p:spPr>
              <a:xfrm flipH="1">
                <a:off x="3347864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Prostokąt zaokrąglony 66"/>
              <p:cNvSpPr/>
              <p:nvPr/>
            </p:nvSpPr>
            <p:spPr>
              <a:xfrm flipH="1">
                <a:off x="3689699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rostokąt zaokrąglony 67"/>
              <p:cNvSpPr/>
              <p:nvPr/>
            </p:nvSpPr>
            <p:spPr>
              <a:xfrm flipH="1">
                <a:off x="4031534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Prostokąt zaokrąglony 68"/>
              <p:cNvSpPr/>
              <p:nvPr/>
            </p:nvSpPr>
            <p:spPr>
              <a:xfrm flipH="1">
                <a:off x="4373369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Prostokąt zaokrąglony 69"/>
              <p:cNvSpPr/>
              <p:nvPr/>
            </p:nvSpPr>
            <p:spPr>
              <a:xfrm flipH="1">
                <a:off x="4715203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rostokąt zaokrąglony 70"/>
              <p:cNvSpPr/>
              <p:nvPr/>
            </p:nvSpPr>
            <p:spPr>
              <a:xfrm flipH="1">
                <a:off x="5057038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Prostokąt zaokrąglony 71"/>
              <p:cNvSpPr/>
              <p:nvPr/>
            </p:nvSpPr>
            <p:spPr>
              <a:xfrm flipH="1">
                <a:off x="5398873" y="395427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Prostokąt zaokrąglony 72"/>
              <p:cNvSpPr/>
              <p:nvPr/>
            </p:nvSpPr>
            <p:spPr>
              <a:xfrm flipH="1">
                <a:off x="5740708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17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Prostokąt zaokrąglony 73"/>
              <p:cNvSpPr/>
              <p:nvPr/>
            </p:nvSpPr>
            <p:spPr>
              <a:xfrm flipH="1">
                <a:off x="6082543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18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Prostokąt zaokrąglony 74"/>
              <p:cNvSpPr/>
              <p:nvPr/>
            </p:nvSpPr>
            <p:spPr>
              <a:xfrm flipH="1">
                <a:off x="6424378" y="395427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19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Prostokąt zaokrąglony 75"/>
              <p:cNvSpPr/>
              <p:nvPr/>
            </p:nvSpPr>
            <p:spPr>
              <a:xfrm flipH="1">
                <a:off x="2644364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rostokąt zaokrąglony 76"/>
              <p:cNvSpPr/>
              <p:nvPr/>
            </p:nvSpPr>
            <p:spPr>
              <a:xfrm flipH="1">
                <a:off x="5379043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78" name="Prostokąt zaokrąglony 77"/>
              <p:cNvSpPr/>
              <p:nvPr/>
            </p:nvSpPr>
            <p:spPr>
              <a:xfrm flipH="1">
                <a:off x="5037208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79" name="Prostokąt zaokrąglony 78"/>
              <p:cNvSpPr/>
              <p:nvPr/>
            </p:nvSpPr>
            <p:spPr>
              <a:xfrm flipH="1">
                <a:off x="4695373" y="348976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0" name="Prostokąt zaokrąglony 79"/>
              <p:cNvSpPr/>
              <p:nvPr/>
            </p:nvSpPr>
            <p:spPr>
              <a:xfrm flipH="1">
                <a:off x="4353538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1" name="Prostokąt zaokrąglony 80"/>
              <p:cNvSpPr/>
              <p:nvPr/>
            </p:nvSpPr>
            <p:spPr>
              <a:xfrm flipH="1">
                <a:off x="4011703" y="348976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2" name="Prostokąt zaokrąglony 81"/>
              <p:cNvSpPr/>
              <p:nvPr/>
            </p:nvSpPr>
            <p:spPr>
              <a:xfrm flipH="1">
                <a:off x="3669869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3" name="Prostokąt zaokrąglony 82"/>
              <p:cNvSpPr/>
              <p:nvPr/>
            </p:nvSpPr>
            <p:spPr>
              <a:xfrm flipH="1">
                <a:off x="3328034" y="348976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4" name="Prostokąt zaokrąglony 83"/>
              <p:cNvSpPr/>
              <p:nvPr/>
            </p:nvSpPr>
            <p:spPr>
              <a:xfrm flipH="1">
                <a:off x="2986199" y="348976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5" name="Prostokąt zaokrąglony 84"/>
              <p:cNvSpPr/>
              <p:nvPr/>
            </p:nvSpPr>
            <p:spPr>
              <a:xfrm flipH="1">
                <a:off x="5720878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Prostokąt zaokrąglony 85"/>
              <p:cNvSpPr/>
              <p:nvPr/>
            </p:nvSpPr>
            <p:spPr>
              <a:xfrm flipH="1">
                <a:off x="6062712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Prostokąt zaokrąglony 86"/>
              <p:cNvSpPr/>
              <p:nvPr/>
            </p:nvSpPr>
            <p:spPr>
              <a:xfrm flipH="1">
                <a:off x="6404547" y="3489763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rostokąt zaokrąglony 87"/>
              <p:cNvSpPr/>
              <p:nvPr/>
            </p:nvSpPr>
            <p:spPr>
              <a:xfrm flipH="1">
                <a:off x="6746382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Prostokąt zaokrąglony 88"/>
              <p:cNvSpPr/>
              <p:nvPr/>
            </p:nvSpPr>
            <p:spPr>
              <a:xfrm flipH="1">
                <a:off x="7088217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rostokąt zaokrąglony 89"/>
              <p:cNvSpPr/>
              <p:nvPr/>
            </p:nvSpPr>
            <p:spPr>
              <a:xfrm flipH="1">
                <a:off x="7430052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Prostokąt zaokrąglony 90"/>
              <p:cNvSpPr/>
              <p:nvPr/>
            </p:nvSpPr>
            <p:spPr>
              <a:xfrm flipH="1">
                <a:off x="7771887" y="348976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Prostokąt zaokrąglony 91"/>
              <p:cNvSpPr/>
              <p:nvPr/>
            </p:nvSpPr>
            <p:spPr>
              <a:xfrm flipH="1">
                <a:off x="2644364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Prostokąt zaokrąglony 92"/>
              <p:cNvSpPr/>
              <p:nvPr/>
            </p:nvSpPr>
            <p:spPr>
              <a:xfrm flipH="1">
                <a:off x="5379043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4" name="Prostokąt zaokrąglony 93"/>
              <p:cNvSpPr/>
              <p:nvPr/>
            </p:nvSpPr>
            <p:spPr>
              <a:xfrm flipH="1">
                <a:off x="5037208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5" name="Prostokąt zaokrąglony 94"/>
              <p:cNvSpPr/>
              <p:nvPr/>
            </p:nvSpPr>
            <p:spPr>
              <a:xfrm flipH="1">
                <a:off x="4695373" y="302941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6" name="Prostokąt zaokrąglony 95"/>
              <p:cNvSpPr/>
              <p:nvPr/>
            </p:nvSpPr>
            <p:spPr>
              <a:xfrm flipH="1">
                <a:off x="4353538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7" name="Prostokąt zaokrąglony 96"/>
              <p:cNvSpPr/>
              <p:nvPr/>
            </p:nvSpPr>
            <p:spPr>
              <a:xfrm flipH="1">
                <a:off x="4011703" y="302941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8" name="Prostokąt zaokrąglony 97"/>
              <p:cNvSpPr/>
              <p:nvPr/>
            </p:nvSpPr>
            <p:spPr>
              <a:xfrm flipH="1">
                <a:off x="3669869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9" name="Prostokąt zaokrąglony 98"/>
              <p:cNvSpPr/>
              <p:nvPr/>
            </p:nvSpPr>
            <p:spPr>
              <a:xfrm flipH="1">
                <a:off x="3328034" y="302941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0" name="Prostokąt zaokrąglony 99"/>
              <p:cNvSpPr/>
              <p:nvPr/>
            </p:nvSpPr>
            <p:spPr>
              <a:xfrm flipH="1">
                <a:off x="2986199" y="302941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1" name="Prostokąt zaokrąglony 100"/>
              <p:cNvSpPr/>
              <p:nvPr/>
            </p:nvSpPr>
            <p:spPr>
              <a:xfrm flipH="1">
                <a:off x="5720878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Prostokąt zaokrąglony 101"/>
              <p:cNvSpPr/>
              <p:nvPr/>
            </p:nvSpPr>
            <p:spPr>
              <a:xfrm flipH="1">
                <a:off x="6062712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Prostokąt zaokrąglony 102"/>
              <p:cNvSpPr/>
              <p:nvPr/>
            </p:nvSpPr>
            <p:spPr>
              <a:xfrm flipH="1">
                <a:off x="6404547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Prostokąt zaokrąglony 103"/>
              <p:cNvSpPr/>
              <p:nvPr/>
            </p:nvSpPr>
            <p:spPr>
              <a:xfrm flipH="1">
                <a:off x="6746382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Prostokąt zaokrąglony 104"/>
              <p:cNvSpPr/>
              <p:nvPr/>
            </p:nvSpPr>
            <p:spPr>
              <a:xfrm flipH="1">
                <a:off x="7088217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Prostokąt zaokrąglony 105"/>
              <p:cNvSpPr/>
              <p:nvPr/>
            </p:nvSpPr>
            <p:spPr>
              <a:xfrm flipH="1">
                <a:off x="7430052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Prostokąt zaokrąglony 106"/>
              <p:cNvSpPr/>
              <p:nvPr/>
            </p:nvSpPr>
            <p:spPr>
              <a:xfrm flipH="1">
                <a:off x="7771887" y="302941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Prostokąt zaokrąglony 107"/>
              <p:cNvSpPr/>
              <p:nvPr/>
            </p:nvSpPr>
            <p:spPr>
              <a:xfrm flipH="1">
                <a:off x="2644364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Prostokąt zaokrąglony 108"/>
              <p:cNvSpPr/>
              <p:nvPr/>
            </p:nvSpPr>
            <p:spPr>
              <a:xfrm flipH="1">
                <a:off x="5379043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10" name="Prostokąt zaokrąglony 109"/>
              <p:cNvSpPr/>
              <p:nvPr/>
            </p:nvSpPr>
            <p:spPr>
              <a:xfrm flipH="1">
                <a:off x="5037208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11" name="Prostokąt zaokrąglony 110"/>
              <p:cNvSpPr/>
              <p:nvPr/>
            </p:nvSpPr>
            <p:spPr>
              <a:xfrm flipH="1">
                <a:off x="4695373" y="2564905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12" name="Prostokąt zaokrąglony 111"/>
              <p:cNvSpPr/>
              <p:nvPr/>
            </p:nvSpPr>
            <p:spPr>
              <a:xfrm flipH="1">
                <a:off x="4353538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13" name="Prostokąt zaokrąglony 112"/>
              <p:cNvSpPr/>
              <p:nvPr/>
            </p:nvSpPr>
            <p:spPr>
              <a:xfrm flipH="1">
                <a:off x="4011703" y="2564906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4" name="Prostokąt zaokrąglony 113"/>
              <p:cNvSpPr/>
              <p:nvPr/>
            </p:nvSpPr>
            <p:spPr>
              <a:xfrm flipH="1">
                <a:off x="3669869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15" name="Prostokąt zaokrąglony 114"/>
              <p:cNvSpPr/>
              <p:nvPr/>
            </p:nvSpPr>
            <p:spPr>
              <a:xfrm flipH="1">
                <a:off x="3328034" y="2564907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6" name="Prostokąt zaokrąglony 115"/>
              <p:cNvSpPr/>
              <p:nvPr/>
            </p:nvSpPr>
            <p:spPr>
              <a:xfrm flipH="1">
                <a:off x="2986199" y="2564908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7" name="Prostokąt zaokrąglony 116"/>
              <p:cNvSpPr/>
              <p:nvPr/>
            </p:nvSpPr>
            <p:spPr>
              <a:xfrm flipH="1">
                <a:off x="5720878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Prostokąt zaokrąglony 117"/>
              <p:cNvSpPr/>
              <p:nvPr/>
            </p:nvSpPr>
            <p:spPr>
              <a:xfrm flipH="1">
                <a:off x="6062712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Prostokąt zaokrąglony 118"/>
              <p:cNvSpPr/>
              <p:nvPr/>
            </p:nvSpPr>
            <p:spPr>
              <a:xfrm flipH="1">
                <a:off x="6404547" y="256490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rostokąt zaokrąglony 119"/>
              <p:cNvSpPr/>
              <p:nvPr/>
            </p:nvSpPr>
            <p:spPr>
              <a:xfrm flipH="1">
                <a:off x="6746382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Prostokąt zaokrąglony 120"/>
              <p:cNvSpPr/>
              <p:nvPr/>
            </p:nvSpPr>
            <p:spPr>
              <a:xfrm flipH="1">
                <a:off x="7088217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Prostokąt zaokrąglony 121"/>
              <p:cNvSpPr/>
              <p:nvPr/>
            </p:nvSpPr>
            <p:spPr>
              <a:xfrm flipH="1">
                <a:off x="7430052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Prostokąt zaokrąglony 122"/>
              <p:cNvSpPr/>
              <p:nvPr/>
            </p:nvSpPr>
            <p:spPr>
              <a:xfrm flipH="1">
                <a:off x="7771887" y="2564909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16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Prostokąt zaokrąglony 123"/>
              <p:cNvSpPr/>
              <p:nvPr/>
            </p:nvSpPr>
            <p:spPr>
              <a:xfrm flipH="1">
                <a:off x="8113722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17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Prostokąt zaokrąglony 124"/>
              <p:cNvSpPr/>
              <p:nvPr/>
            </p:nvSpPr>
            <p:spPr>
              <a:xfrm flipH="1">
                <a:off x="8455556" y="3029414"/>
                <a:ext cx="292908" cy="39336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18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pole tekstowe 4"/>
            <p:cNvSpPr txBox="1"/>
            <p:nvPr/>
          </p:nvSpPr>
          <p:spPr>
            <a:xfrm>
              <a:off x="365549" y="44624"/>
              <a:ext cx="19495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i="1" dirty="0" smtClean="0"/>
                <a:t>Strona lewa –</a:t>
              </a:r>
            </a:p>
            <a:p>
              <a:pPr algn="ctr"/>
              <a:r>
                <a:rPr lang="pl-PL" sz="1600" i="1" dirty="0" smtClean="0"/>
                <a:t>117miejsc siedzących</a:t>
              </a:r>
              <a:endParaRPr lang="pl-PL" sz="1600" i="1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6788525" y="3348281"/>
              <a:ext cx="19495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i="1" dirty="0" smtClean="0"/>
                <a:t>Strona prawa –</a:t>
              </a:r>
            </a:p>
            <a:p>
              <a:pPr algn="ctr"/>
              <a:r>
                <a:rPr lang="pl-PL" sz="1600" i="1" dirty="0" smtClean="0"/>
                <a:t>117miejsc siedzących</a:t>
              </a:r>
              <a:endParaRPr lang="pl-PL" sz="1600" i="1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6709515" y="2204864"/>
              <a:ext cx="1756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i="1" dirty="0" smtClean="0"/>
                <a:t>Audytorium </a:t>
              </a:r>
            </a:p>
            <a:p>
              <a:pPr algn="ctr"/>
              <a:r>
                <a:rPr lang="pl-PL" i="1" dirty="0" smtClean="0"/>
                <a:t>im. Jana Pawła II</a:t>
              </a:r>
              <a:endParaRPr lang="pl-PL" i="1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7504" y="4355812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23528" y="332656"/>
            <a:ext cx="8485901" cy="6194450"/>
            <a:chOff x="323528" y="332656"/>
            <a:chExt cx="8485901" cy="6194450"/>
          </a:xfrm>
        </p:grpSpPr>
        <p:pic>
          <p:nvPicPr>
            <p:cNvPr id="1028" name="Picture 4" descr="C:\Users\oem\Desktop\Moje\Pictures\2013-07-17(1)\DSC0590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881941"/>
              <a:ext cx="3589357" cy="24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oem\Desktop\Moje\Pictures\2013-07-17(1)\DSC0590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670" y="3237386"/>
              <a:ext cx="4913759" cy="3289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oem\Desktop\Moje\Pictures\2013-07-17(1)\DSC0589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2656"/>
              <a:ext cx="4913759" cy="3289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ole tekstowe 4"/>
            <p:cNvSpPr txBox="1"/>
            <p:nvPr/>
          </p:nvSpPr>
          <p:spPr>
            <a:xfrm>
              <a:off x="323528" y="4374414"/>
              <a:ext cx="35721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i="1" dirty="0" smtClean="0"/>
                <a:t>Sala wykładowa </a:t>
              </a:r>
            </a:p>
            <a:p>
              <a:pPr algn="ctr"/>
              <a:r>
                <a:rPr lang="pl-PL" sz="2000" i="1" dirty="0" smtClean="0"/>
                <a:t>Katedry i Zakładu </a:t>
              </a:r>
            </a:p>
            <a:p>
              <a:pPr algn="ctr"/>
              <a:r>
                <a:rPr lang="pl-PL" sz="2000" i="1" dirty="0" smtClean="0"/>
                <a:t> Anatomii  Patomorfologicznej</a:t>
              </a:r>
              <a:endParaRPr lang="pl-PL" sz="2000" i="1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5220072" y="548680"/>
              <a:ext cx="13681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50" i="1" dirty="0" smtClean="0"/>
                <a:t>(fot. Z. Drelich®)</a:t>
              </a:r>
              <a:endParaRPr lang="pl-PL" sz="10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83568" y="350254"/>
            <a:ext cx="7774343" cy="6279919"/>
            <a:chOff x="683568" y="350254"/>
            <a:chExt cx="7774343" cy="6279919"/>
          </a:xfrm>
        </p:grpSpPr>
        <p:grpSp>
          <p:nvGrpSpPr>
            <p:cNvPr id="3" name="Grupa 176"/>
            <p:cNvGrpSpPr/>
            <p:nvPr/>
          </p:nvGrpSpPr>
          <p:grpSpPr>
            <a:xfrm>
              <a:off x="683568" y="359253"/>
              <a:ext cx="7774343" cy="6270920"/>
              <a:chOff x="683568" y="359253"/>
              <a:chExt cx="7774343" cy="6270920"/>
            </a:xfrm>
          </p:grpSpPr>
          <p:grpSp>
            <p:nvGrpSpPr>
              <p:cNvPr id="5" name="Grupa 169"/>
              <p:cNvGrpSpPr/>
              <p:nvPr/>
            </p:nvGrpSpPr>
            <p:grpSpPr>
              <a:xfrm>
                <a:off x="683568" y="359253"/>
                <a:ext cx="4178902" cy="6270920"/>
                <a:chOff x="179512" y="188640"/>
                <a:chExt cx="4325356" cy="6664282"/>
              </a:xfrm>
            </p:grpSpPr>
            <p:sp>
              <p:nvSpPr>
                <p:cNvPr id="11" name="Prostokąt zaokrąglony 10"/>
                <p:cNvSpPr/>
                <p:nvPr/>
              </p:nvSpPr>
              <p:spPr>
                <a:xfrm>
                  <a:off x="179512" y="396551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Prostokąt zaokrąglony 2"/>
                <p:cNvSpPr/>
                <p:nvPr/>
              </p:nvSpPr>
              <p:spPr>
                <a:xfrm>
                  <a:off x="539552" y="397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Prostokąt zaokrąglony 3"/>
                <p:cNvSpPr/>
                <p:nvPr/>
              </p:nvSpPr>
              <p:spPr>
                <a:xfrm>
                  <a:off x="894716" y="397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Prostokąt zaokrąglony 4"/>
                <p:cNvSpPr/>
                <p:nvPr/>
              </p:nvSpPr>
              <p:spPr>
                <a:xfrm>
                  <a:off x="1254756" y="397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Prostokąt zaokrąglony 5"/>
                <p:cNvSpPr/>
                <p:nvPr/>
              </p:nvSpPr>
              <p:spPr>
                <a:xfrm>
                  <a:off x="1614796" y="397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Prostokąt zaokrąglony 6"/>
                <p:cNvSpPr/>
                <p:nvPr/>
              </p:nvSpPr>
              <p:spPr>
                <a:xfrm>
                  <a:off x="2002895" y="397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Prostokąt zaokrąglony 7"/>
                <p:cNvSpPr/>
                <p:nvPr/>
              </p:nvSpPr>
              <p:spPr>
                <a:xfrm>
                  <a:off x="2411760" y="397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Prostokąt zaokrąglony 8"/>
                <p:cNvSpPr/>
                <p:nvPr/>
              </p:nvSpPr>
              <p:spPr>
                <a:xfrm>
                  <a:off x="2771800" y="397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Prostokąt zaokrąglony 9"/>
                <p:cNvSpPr/>
                <p:nvPr/>
              </p:nvSpPr>
              <p:spPr>
                <a:xfrm>
                  <a:off x="3126964" y="396551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Prostokąt zaokrąglony 10"/>
                <p:cNvSpPr/>
                <p:nvPr/>
              </p:nvSpPr>
              <p:spPr>
                <a:xfrm>
                  <a:off x="3487004" y="396551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Prostokąt zaokrąglony 11"/>
                <p:cNvSpPr/>
                <p:nvPr/>
              </p:nvSpPr>
              <p:spPr>
                <a:xfrm>
                  <a:off x="3851920" y="396551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Prostokąt zaokrąglony 12"/>
                <p:cNvSpPr/>
                <p:nvPr/>
              </p:nvSpPr>
              <p:spPr>
                <a:xfrm>
                  <a:off x="4211960" y="396551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Prostokąt zaokrąglony 13"/>
                <p:cNvSpPr/>
                <p:nvPr/>
              </p:nvSpPr>
              <p:spPr>
                <a:xfrm>
                  <a:off x="179512" y="350100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Prostokąt zaokrąglony 14"/>
                <p:cNvSpPr/>
                <p:nvPr/>
              </p:nvSpPr>
              <p:spPr>
                <a:xfrm>
                  <a:off x="539552" y="350723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rostokąt zaokrąglony 15"/>
                <p:cNvSpPr/>
                <p:nvPr/>
              </p:nvSpPr>
              <p:spPr>
                <a:xfrm>
                  <a:off x="894716" y="350723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Prostokąt zaokrąglony 16"/>
                <p:cNvSpPr/>
                <p:nvPr/>
              </p:nvSpPr>
              <p:spPr>
                <a:xfrm>
                  <a:off x="1254756" y="350723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Prostokąt zaokrąglony 17"/>
                <p:cNvSpPr/>
                <p:nvPr/>
              </p:nvSpPr>
              <p:spPr>
                <a:xfrm>
                  <a:off x="1614796" y="350723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Prostokąt zaokrąglony 18"/>
                <p:cNvSpPr/>
                <p:nvPr/>
              </p:nvSpPr>
              <p:spPr>
                <a:xfrm>
                  <a:off x="2002895" y="350723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Prostokąt zaokrąglony 19"/>
                <p:cNvSpPr/>
                <p:nvPr/>
              </p:nvSpPr>
              <p:spPr>
                <a:xfrm>
                  <a:off x="2411760" y="350723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Prostokąt zaokrąglony 20"/>
                <p:cNvSpPr/>
                <p:nvPr/>
              </p:nvSpPr>
              <p:spPr>
                <a:xfrm>
                  <a:off x="2771800" y="350723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Prostokąt zaokrąglony 21"/>
                <p:cNvSpPr/>
                <p:nvPr/>
              </p:nvSpPr>
              <p:spPr>
                <a:xfrm>
                  <a:off x="3126964" y="350100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Prostokąt zaokrąglony 22"/>
                <p:cNvSpPr/>
                <p:nvPr/>
              </p:nvSpPr>
              <p:spPr>
                <a:xfrm>
                  <a:off x="3487004" y="350100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rostokąt zaokrąglony 23"/>
                <p:cNvSpPr/>
                <p:nvPr/>
              </p:nvSpPr>
              <p:spPr>
                <a:xfrm>
                  <a:off x="3851920" y="350100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Prostokąt zaokrąglony 24"/>
                <p:cNvSpPr/>
                <p:nvPr/>
              </p:nvSpPr>
              <p:spPr>
                <a:xfrm>
                  <a:off x="4211960" y="350100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Prostokąt zaokrąglony 25"/>
                <p:cNvSpPr/>
                <p:nvPr/>
              </p:nvSpPr>
              <p:spPr>
                <a:xfrm>
                  <a:off x="179512" y="302941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Prostokąt zaokrąglony 26"/>
                <p:cNvSpPr/>
                <p:nvPr/>
              </p:nvSpPr>
              <p:spPr>
                <a:xfrm>
                  <a:off x="539552" y="303563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Prostokąt zaokrąglony 27"/>
                <p:cNvSpPr/>
                <p:nvPr/>
              </p:nvSpPr>
              <p:spPr>
                <a:xfrm>
                  <a:off x="894716" y="303563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Prostokąt zaokrąglony 28"/>
                <p:cNvSpPr/>
                <p:nvPr/>
              </p:nvSpPr>
              <p:spPr>
                <a:xfrm>
                  <a:off x="1254756" y="303563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Prostokąt zaokrąglony 29"/>
                <p:cNvSpPr/>
                <p:nvPr/>
              </p:nvSpPr>
              <p:spPr>
                <a:xfrm>
                  <a:off x="1614796" y="303563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Prostokąt zaokrąglony 30"/>
                <p:cNvSpPr/>
                <p:nvPr/>
              </p:nvSpPr>
              <p:spPr>
                <a:xfrm>
                  <a:off x="2002895" y="303563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Prostokąt zaokrąglony 40"/>
                <p:cNvSpPr/>
                <p:nvPr/>
              </p:nvSpPr>
              <p:spPr>
                <a:xfrm>
                  <a:off x="2411760" y="303563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Prostokąt zaokrąglony 41"/>
                <p:cNvSpPr/>
                <p:nvPr/>
              </p:nvSpPr>
              <p:spPr>
                <a:xfrm>
                  <a:off x="2771800" y="303563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Prostokąt zaokrąglony 42"/>
                <p:cNvSpPr/>
                <p:nvPr/>
              </p:nvSpPr>
              <p:spPr>
                <a:xfrm>
                  <a:off x="3126964" y="302941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Prostokąt zaokrąglony 43"/>
                <p:cNvSpPr/>
                <p:nvPr/>
              </p:nvSpPr>
              <p:spPr>
                <a:xfrm>
                  <a:off x="3487004" y="302941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Prostokąt zaokrąglony 44"/>
                <p:cNvSpPr/>
                <p:nvPr/>
              </p:nvSpPr>
              <p:spPr>
                <a:xfrm>
                  <a:off x="3851920" y="302941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Prostokąt zaokrąglony 45"/>
                <p:cNvSpPr/>
                <p:nvPr/>
              </p:nvSpPr>
              <p:spPr>
                <a:xfrm>
                  <a:off x="4211960" y="302941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Prostokąt zaokrąglony 46"/>
                <p:cNvSpPr/>
                <p:nvPr/>
              </p:nvSpPr>
              <p:spPr>
                <a:xfrm>
                  <a:off x="179512" y="44695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Prostokąt zaokrąglony 47"/>
                <p:cNvSpPr/>
                <p:nvPr/>
              </p:nvSpPr>
              <p:spPr>
                <a:xfrm>
                  <a:off x="539552" y="447579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Prostokąt zaokrąglony 48"/>
                <p:cNvSpPr/>
                <p:nvPr/>
              </p:nvSpPr>
              <p:spPr>
                <a:xfrm>
                  <a:off x="894716" y="447579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Prostokąt zaokrąglony 49"/>
                <p:cNvSpPr/>
                <p:nvPr/>
              </p:nvSpPr>
              <p:spPr>
                <a:xfrm>
                  <a:off x="1254756" y="447579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Prostokąt zaokrąglony 50"/>
                <p:cNvSpPr/>
                <p:nvPr/>
              </p:nvSpPr>
              <p:spPr>
                <a:xfrm>
                  <a:off x="1614796" y="447579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Prostokąt zaokrąglony 51"/>
                <p:cNvSpPr/>
                <p:nvPr/>
              </p:nvSpPr>
              <p:spPr>
                <a:xfrm>
                  <a:off x="2002895" y="447579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Prostokąt zaokrąglony 52"/>
                <p:cNvSpPr/>
                <p:nvPr/>
              </p:nvSpPr>
              <p:spPr>
                <a:xfrm>
                  <a:off x="2411760" y="447579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Prostokąt zaokrąglony 53"/>
                <p:cNvSpPr/>
                <p:nvPr/>
              </p:nvSpPr>
              <p:spPr>
                <a:xfrm>
                  <a:off x="2771800" y="447579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Prostokąt zaokrąglony 54"/>
                <p:cNvSpPr/>
                <p:nvPr/>
              </p:nvSpPr>
              <p:spPr>
                <a:xfrm>
                  <a:off x="3126964" y="44695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Prostokąt zaokrąglony 55"/>
                <p:cNvSpPr/>
                <p:nvPr/>
              </p:nvSpPr>
              <p:spPr>
                <a:xfrm>
                  <a:off x="3487004" y="44695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Prostokąt zaokrąglony 56"/>
                <p:cNvSpPr/>
                <p:nvPr/>
              </p:nvSpPr>
              <p:spPr>
                <a:xfrm>
                  <a:off x="3851920" y="44695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Prostokąt zaokrąglony 57"/>
                <p:cNvSpPr/>
                <p:nvPr/>
              </p:nvSpPr>
              <p:spPr>
                <a:xfrm>
                  <a:off x="4211960" y="44695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Prostokąt zaokrąglony 58"/>
                <p:cNvSpPr/>
                <p:nvPr/>
              </p:nvSpPr>
              <p:spPr>
                <a:xfrm>
                  <a:off x="179512" y="15892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rostokąt zaokrąglony 59"/>
                <p:cNvSpPr/>
                <p:nvPr/>
              </p:nvSpPr>
              <p:spPr>
                <a:xfrm>
                  <a:off x="539552" y="159547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Prostokąt zaokrąglony 60"/>
                <p:cNvSpPr/>
                <p:nvPr/>
              </p:nvSpPr>
              <p:spPr>
                <a:xfrm>
                  <a:off x="894716" y="159547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Prostokąt zaokrąglony 61"/>
                <p:cNvSpPr/>
                <p:nvPr/>
              </p:nvSpPr>
              <p:spPr>
                <a:xfrm>
                  <a:off x="1254756" y="159547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Prostokąt zaokrąglony 62"/>
                <p:cNvSpPr/>
                <p:nvPr/>
              </p:nvSpPr>
              <p:spPr>
                <a:xfrm>
                  <a:off x="1614796" y="159547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Prostokąt zaokrąglony 63"/>
                <p:cNvSpPr/>
                <p:nvPr/>
              </p:nvSpPr>
              <p:spPr>
                <a:xfrm>
                  <a:off x="2002895" y="159547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Prostokąt zaokrąglony 64"/>
                <p:cNvSpPr/>
                <p:nvPr/>
              </p:nvSpPr>
              <p:spPr>
                <a:xfrm>
                  <a:off x="2411760" y="159547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rostokąt zaokrąglony 65"/>
                <p:cNvSpPr/>
                <p:nvPr/>
              </p:nvSpPr>
              <p:spPr>
                <a:xfrm>
                  <a:off x="2771800" y="159547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Prostokąt zaokrąglony 66"/>
                <p:cNvSpPr/>
                <p:nvPr/>
              </p:nvSpPr>
              <p:spPr>
                <a:xfrm>
                  <a:off x="3126964" y="15892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Prostokąt zaokrąglony 67"/>
                <p:cNvSpPr/>
                <p:nvPr/>
              </p:nvSpPr>
              <p:spPr>
                <a:xfrm>
                  <a:off x="3487004" y="15892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Prostokąt zaokrąglony 68"/>
                <p:cNvSpPr/>
                <p:nvPr/>
              </p:nvSpPr>
              <p:spPr>
                <a:xfrm>
                  <a:off x="3851920" y="15892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Prostokąt zaokrąglony 69"/>
                <p:cNvSpPr/>
                <p:nvPr/>
              </p:nvSpPr>
              <p:spPr>
                <a:xfrm>
                  <a:off x="4211960" y="15892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Prostokąt zaokrąglony 70"/>
                <p:cNvSpPr/>
                <p:nvPr/>
              </p:nvSpPr>
              <p:spPr>
                <a:xfrm>
                  <a:off x="179512" y="206084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Prostokąt zaokrąglony 71"/>
                <p:cNvSpPr/>
                <p:nvPr/>
              </p:nvSpPr>
              <p:spPr>
                <a:xfrm>
                  <a:off x="539552" y="206707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Prostokąt zaokrąglony 72"/>
                <p:cNvSpPr/>
                <p:nvPr/>
              </p:nvSpPr>
              <p:spPr>
                <a:xfrm>
                  <a:off x="894716" y="206707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rostokąt zaokrąglony 73"/>
                <p:cNvSpPr/>
                <p:nvPr/>
              </p:nvSpPr>
              <p:spPr>
                <a:xfrm>
                  <a:off x="1254756" y="206707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Prostokąt zaokrąglony 74"/>
                <p:cNvSpPr/>
                <p:nvPr/>
              </p:nvSpPr>
              <p:spPr>
                <a:xfrm>
                  <a:off x="1614796" y="206707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Prostokąt zaokrąglony 75"/>
                <p:cNvSpPr/>
                <p:nvPr/>
              </p:nvSpPr>
              <p:spPr>
                <a:xfrm>
                  <a:off x="2002895" y="206707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Prostokąt zaokrąglony 76"/>
                <p:cNvSpPr/>
                <p:nvPr/>
              </p:nvSpPr>
              <p:spPr>
                <a:xfrm>
                  <a:off x="2411760" y="206707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Prostokąt zaokrąglony 77"/>
                <p:cNvSpPr/>
                <p:nvPr/>
              </p:nvSpPr>
              <p:spPr>
                <a:xfrm>
                  <a:off x="2771800" y="206707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Prostokąt zaokrąglony 78"/>
                <p:cNvSpPr/>
                <p:nvPr/>
              </p:nvSpPr>
              <p:spPr>
                <a:xfrm>
                  <a:off x="3126964" y="206084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Prostokąt zaokrąglony 79"/>
                <p:cNvSpPr/>
                <p:nvPr/>
              </p:nvSpPr>
              <p:spPr>
                <a:xfrm>
                  <a:off x="3487004" y="206084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rostokąt zaokrąglony 80"/>
                <p:cNvSpPr/>
                <p:nvPr/>
              </p:nvSpPr>
              <p:spPr>
                <a:xfrm>
                  <a:off x="3851920" y="206084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Prostokąt zaokrąglony 81"/>
                <p:cNvSpPr/>
                <p:nvPr/>
              </p:nvSpPr>
              <p:spPr>
                <a:xfrm>
                  <a:off x="4211960" y="206084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rostokąt zaokrąglony 82"/>
                <p:cNvSpPr/>
                <p:nvPr/>
              </p:nvSpPr>
              <p:spPr>
                <a:xfrm>
                  <a:off x="179512" y="252535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Prostokąt zaokrąglony 83"/>
                <p:cNvSpPr/>
                <p:nvPr/>
              </p:nvSpPr>
              <p:spPr>
                <a:xfrm>
                  <a:off x="539552" y="253158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Prostokąt zaokrąglony 84"/>
                <p:cNvSpPr/>
                <p:nvPr/>
              </p:nvSpPr>
              <p:spPr>
                <a:xfrm>
                  <a:off x="894716" y="253158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Prostokąt zaokrąglony 85"/>
                <p:cNvSpPr/>
                <p:nvPr/>
              </p:nvSpPr>
              <p:spPr>
                <a:xfrm>
                  <a:off x="1254756" y="253158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Prostokąt zaokrąglony 86"/>
                <p:cNvSpPr/>
                <p:nvPr/>
              </p:nvSpPr>
              <p:spPr>
                <a:xfrm>
                  <a:off x="1614796" y="253158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rostokąt zaokrąglony 87"/>
                <p:cNvSpPr/>
                <p:nvPr/>
              </p:nvSpPr>
              <p:spPr>
                <a:xfrm>
                  <a:off x="2002895" y="253158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rostokąt zaokrąglony 88"/>
                <p:cNvSpPr/>
                <p:nvPr/>
              </p:nvSpPr>
              <p:spPr>
                <a:xfrm>
                  <a:off x="2411760" y="253158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Prostokąt zaokrąglony 89"/>
                <p:cNvSpPr/>
                <p:nvPr/>
              </p:nvSpPr>
              <p:spPr>
                <a:xfrm>
                  <a:off x="2771800" y="253158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Prostokąt zaokrąglony 90"/>
                <p:cNvSpPr/>
                <p:nvPr/>
              </p:nvSpPr>
              <p:spPr>
                <a:xfrm>
                  <a:off x="3126964" y="252535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Prostokąt zaokrąglony 91"/>
                <p:cNvSpPr/>
                <p:nvPr/>
              </p:nvSpPr>
              <p:spPr>
                <a:xfrm>
                  <a:off x="3487004" y="252535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Prostokąt zaokrąglony 92"/>
                <p:cNvSpPr/>
                <p:nvPr/>
              </p:nvSpPr>
              <p:spPr>
                <a:xfrm>
                  <a:off x="3851920" y="252535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rostokąt zaokrąglony 93"/>
                <p:cNvSpPr/>
                <p:nvPr/>
              </p:nvSpPr>
              <p:spPr>
                <a:xfrm>
                  <a:off x="4211960" y="252535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Prostokąt zaokrąglony 94"/>
                <p:cNvSpPr/>
                <p:nvPr/>
              </p:nvSpPr>
              <p:spPr>
                <a:xfrm>
                  <a:off x="179512" y="112474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Prostokąt zaokrąglony 95"/>
                <p:cNvSpPr/>
                <p:nvPr/>
              </p:nvSpPr>
              <p:spPr>
                <a:xfrm>
                  <a:off x="539552" y="113096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Prostokąt zaokrąglony 96"/>
                <p:cNvSpPr/>
                <p:nvPr/>
              </p:nvSpPr>
              <p:spPr>
                <a:xfrm>
                  <a:off x="894716" y="113096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Prostokąt zaokrąglony 97"/>
                <p:cNvSpPr/>
                <p:nvPr/>
              </p:nvSpPr>
              <p:spPr>
                <a:xfrm>
                  <a:off x="1254756" y="113096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Prostokąt zaokrąglony 98"/>
                <p:cNvSpPr/>
                <p:nvPr/>
              </p:nvSpPr>
              <p:spPr>
                <a:xfrm>
                  <a:off x="1614796" y="113096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Prostokąt zaokrąglony 99"/>
                <p:cNvSpPr/>
                <p:nvPr/>
              </p:nvSpPr>
              <p:spPr>
                <a:xfrm>
                  <a:off x="2002895" y="113096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Prostokąt zaokrąglony 100"/>
                <p:cNvSpPr/>
                <p:nvPr/>
              </p:nvSpPr>
              <p:spPr>
                <a:xfrm>
                  <a:off x="2411760" y="113096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Prostokąt zaokrąglony 101"/>
                <p:cNvSpPr/>
                <p:nvPr/>
              </p:nvSpPr>
              <p:spPr>
                <a:xfrm>
                  <a:off x="2771800" y="1130968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Prostokąt zaokrąglony 102"/>
                <p:cNvSpPr/>
                <p:nvPr/>
              </p:nvSpPr>
              <p:spPr>
                <a:xfrm>
                  <a:off x="3126964" y="112474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Prostokąt zaokrąglony 103"/>
                <p:cNvSpPr/>
                <p:nvPr/>
              </p:nvSpPr>
              <p:spPr>
                <a:xfrm>
                  <a:off x="3487004" y="112474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Prostokąt zaokrąglony 104"/>
                <p:cNvSpPr/>
                <p:nvPr/>
              </p:nvSpPr>
              <p:spPr>
                <a:xfrm>
                  <a:off x="3851920" y="112474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rostokąt zaokrąglony 105"/>
                <p:cNvSpPr/>
                <p:nvPr/>
              </p:nvSpPr>
              <p:spPr>
                <a:xfrm>
                  <a:off x="4211960" y="112474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rostokąt zaokrąglony 106"/>
                <p:cNvSpPr/>
                <p:nvPr/>
              </p:nvSpPr>
              <p:spPr>
                <a:xfrm>
                  <a:off x="179512" y="65315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Prostokąt zaokrąglony 107"/>
                <p:cNvSpPr/>
                <p:nvPr/>
              </p:nvSpPr>
              <p:spPr>
                <a:xfrm>
                  <a:off x="539552" y="6593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Prostokąt zaokrąglony 108"/>
                <p:cNvSpPr/>
                <p:nvPr/>
              </p:nvSpPr>
              <p:spPr>
                <a:xfrm>
                  <a:off x="894716" y="6593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Prostokąt zaokrąglony 109"/>
                <p:cNvSpPr/>
                <p:nvPr/>
              </p:nvSpPr>
              <p:spPr>
                <a:xfrm>
                  <a:off x="1254756" y="6593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Prostokąt zaokrąglony 110"/>
                <p:cNvSpPr/>
                <p:nvPr/>
              </p:nvSpPr>
              <p:spPr>
                <a:xfrm>
                  <a:off x="1614796" y="6593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Prostokąt zaokrąglony 111"/>
                <p:cNvSpPr/>
                <p:nvPr/>
              </p:nvSpPr>
              <p:spPr>
                <a:xfrm>
                  <a:off x="2002895" y="6593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Prostokąt zaokrąglony 112"/>
                <p:cNvSpPr/>
                <p:nvPr/>
              </p:nvSpPr>
              <p:spPr>
                <a:xfrm>
                  <a:off x="2411760" y="6593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rostokąt zaokrąglony 113"/>
                <p:cNvSpPr/>
                <p:nvPr/>
              </p:nvSpPr>
              <p:spPr>
                <a:xfrm>
                  <a:off x="2771800" y="65937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Prostokąt zaokrąglony 114"/>
                <p:cNvSpPr/>
                <p:nvPr/>
              </p:nvSpPr>
              <p:spPr>
                <a:xfrm>
                  <a:off x="3126964" y="65315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Prostokąt zaokrąglony 115"/>
                <p:cNvSpPr/>
                <p:nvPr/>
              </p:nvSpPr>
              <p:spPr>
                <a:xfrm>
                  <a:off x="3487004" y="65315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Prostokąt zaokrąglony 116"/>
                <p:cNvSpPr/>
                <p:nvPr/>
              </p:nvSpPr>
              <p:spPr>
                <a:xfrm>
                  <a:off x="3851920" y="65315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Prostokąt zaokrąglony 117"/>
                <p:cNvSpPr/>
                <p:nvPr/>
              </p:nvSpPr>
              <p:spPr>
                <a:xfrm>
                  <a:off x="4211960" y="65315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Prostokąt zaokrąglony 118"/>
                <p:cNvSpPr/>
                <p:nvPr/>
              </p:nvSpPr>
              <p:spPr>
                <a:xfrm>
                  <a:off x="179512" y="497363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Prostokąt zaokrąglony 119"/>
                <p:cNvSpPr/>
                <p:nvPr/>
              </p:nvSpPr>
              <p:spPr>
                <a:xfrm>
                  <a:off x="539552" y="49798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Prostokąt zaokrąglony 120"/>
                <p:cNvSpPr/>
                <p:nvPr/>
              </p:nvSpPr>
              <p:spPr>
                <a:xfrm>
                  <a:off x="894716" y="49798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Prostokąt zaokrąglony 121"/>
                <p:cNvSpPr/>
                <p:nvPr/>
              </p:nvSpPr>
              <p:spPr>
                <a:xfrm>
                  <a:off x="1254756" y="49798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Prostokąt zaokrąglony 122"/>
                <p:cNvSpPr/>
                <p:nvPr/>
              </p:nvSpPr>
              <p:spPr>
                <a:xfrm>
                  <a:off x="1614796" y="49798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Prostokąt zaokrąglony 123"/>
                <p:cNvSpPr/>
                <p:nvPr/>
              </p:nvSpPr>
              <p:spPr>
                <a:xfrm>
                  <a:off x="2002895" y="49798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Prostokąt zaokrąglony 124"/>
                <p:cNvSpPr/>
                <p:nvPr/>
              </p:nvSpPr>
              <p:spPr>
                <a:xfrm>
                  <a:off x="2411760" y="49798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Prostokąt zaokrąglony 125"/>
                <p:cNvSpPr/>
                <p:nvPr/>
              </p:nvSpPr>
              <p:spPr>
                <a:xfrm>
                  <a:off x="2771800" y="497985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Prostokąt zaokrąglony 126"/>
                <p:cNvSpPr/>
                <p:nvPr/>
              </p:nvSpPr>
              <p:spPr>
                <a:xfrm>
                  <a:off x="3126964" y="497363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Prostokąt zaokrąglony 127"/>
                <p:cNvSpPr/>
                <p:nvPr/>
              </p:nvSpPr>
              <p:spPr>
                <a:xfrm>
                  <a:off x="3487004" y="497363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Prostokąt zaokrąglony 128"/>
                <p:cNvSpPr/>
                <p:nvPr/>
              </p:nvSpPr>
              <p:spPr>
                <a:xfrm>
                  <a:off x="3851920" y="497363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Prostokąt zaokrąglony 129"/>
                <p:cNvSpPr/>
                <p:nvPr/>
              </p:nvSpPr>
              <p:spPr>
                <a:xfrm>
                  <a:off x="4211960" y="497363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Prostokąt zaokrąglony 130"/>
                <p:cNvSpPr/>
                <p:nvPr/>
              </p:nvSpPr>
              <p:spPr>
                <a:xfrm>
                  <a:off x="179512" y="547768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rostokąt zaokrąglony 131"/>
                <p:cNvSpPr/>
                <p:nvPr/>
              </p:nvSpPr>
              <p:spPr>
                <a:xfrm>
                  <a:off x="539552" y="548391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Prostokąt zaokrąglony 132"/>
                <p:cNvSpPr/>
                <p:nvPr/>
              </p:nvSpPr>
              <p:spPr>
                <a:xfrm>
                  <a:off x="894716" y="548391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Prostokąt zaokrąglony 133"/>
                <p:cNvSpPr/>
                <p:nvPr/>
              </p:nvSpPr>
              <p:spPr>
                <a:xfrm>
                  <a:off x="1254756" y="548391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Prostokąt zaokrąglony 134"/>
                <p:cNvSpPr/>
                <p:nvPr/>
              </p:nvSpPr>
              <p:spPr>
                <a:xfrm>
                  <a:off x="1614796" y="548391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Prostokąt zaokrąglony 135"/>
                <p:cNvSpPr/>
                <p:nvPr/>
              </p:nvSpPr>
              <p:spPr>
                <a:xfrm>
                  <a:off x="2002895" y="548391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Prostokąt zaokrąglony 136"/>
                <p:cNvSpPr/>
                <p:nvPr/>
              </p:nvSpPr>
              <p:spPr>
                <a:xfrm>
                  <a:off x="2411760" y="548391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Prostokąt zaokrąglony 137"/>
                <p:cNvSpPr/>
                <p:nvPr/>
              </p:nvSpPr>
              <p:spPr>
                <a:xfrm>
                  <a:off x="2771800" y="548391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Prostokąt zaokrąglony 138"/>
                <p:cNvSpPr/>
                <p:nvPr/>
              </p:nvSpPr>
              <p:spPr>
                <a:xfrm>
                  <a:off x="3126964" y="547768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Prostokąt zaokrąglony 139"/>
                <p:cNvSpPr/>
                <p:nvPr/>
              </p:nvSpPr>
              <p:spPr>
                <a:xfrm>
                  <a:off x="3487004" y="547768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Prostokąt zaokrąglony 140"/>
                <p:cNvSpPr/>
                <p:nvPr/>
              </p:nvSpPr>
              <p:spPr>
                <a:xfrm>
                  <a:off x="3851920" y="547768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Prostokąt zaokrąglony 141"/>
                <p:cNvSpPr/>
                <p:nvPr/>
              </p:nvSpPr>
              <p:spPr>
                <a:xfrm>
                  <a:off x="4211960" y="547768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Prostokąt zaokrąglony 142"/>
                <p:cNvSpPr/>
                <p:nvPr/>
              </p:nvSpPr>
              <p:spPr>
                <a:xfrm>
                  <a:off x="179512" y="598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Prostokąt zaokrąglony 143"/>
                <p:cNvSpPr/>
                <p:nvPr/>
              </p:nvSpPr>
              <p:spPr>
                <a:xfrm>
                  <a:off x="539552" y="598796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Prostokąt zaokrąglony 144"/>
                <p:cNvSpPr/>
                <p:nvPr/>
              </p:nvSpPr>
              <p:spPr>
                <a:xfrm>
                  <a:off x="894716" y="598796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Prostokąt zaokrąglony 145"/>
                <p:cNvSpPr/>
                <p:nvPr/>
              </p:nvSpPr>
              <p:spPr>
                <a:xfrm>
                  <a:off x="1254756" y="598796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Prostokąt zaokrąglony 146"/>
                <p:cNvSpPr/>
                <p:nvPr/>
              </p:nvSpPr>
              <p:spPr>
                <a:xfrm>
                  <a:off x="1614796" y="598796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Prostokąt zaokrąglony 147"/>
                <p:cNvSpPr/>
                <p:nvPr/>
              </p:nvSpPr>
              <p:spPr>
                <a:xfrm>
                  <a:off x="2002895" y="598796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Prostokąt zaokrąglony 148"/>
                <p:cNvSpPr/>
                <p:nvPr/>
              </p:nvSpPr>
              <p:spPr>
                <a:xfrm>
                  <a:off x="2411760" y="598796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Prostokąt zaokrąglony 149"/>
                <p:cNvSpPr/>
                <p:nvPr/>
              </p:nvSpPr>
              <p:spPr>
                <a:xfrm>
                  <a:off x="2771800" y="5987966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Prostokąt zaokrąglony 150"/>
                <p:cNvSpPr/>
                <p:nvPr/>
              </p:nvSpPr>
              <p:spPr>
                <a:xfrm>
                  <a:off x="3126964" y="598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Prostokąt zaokrąglony 151"/>
                <p:cNvSpPr/>
                <p:nvPr/>
              </p:nvSpPr>
              <p:spPr>
                <a:xfrm>
                  <a:off x="3487004" y="598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Prostokąt zaokrąglony 152"/>
                <p:cNvSpPr/>
                <p:nvPr/>
              </p:nvSpPr>
              <p:spPr>
                <a:xfrm>
                  <a:off x="3851920" y="598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Prostokąt zaokrąglony 153"/>
                <p:cNvSpPr/>
                <p:nvPr/>
              </p:nvSpPr>
              <p:spPr>
                <a:xfrm>
                  <a:off x="4211960" y="5981742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Prostokąt zaokrąglony 154"/>
                <p:cNvSpPr/>
                <p:nvPr/>
              </p:nvSpPr>
              <p:spPr>
                <a:xfrm>
                  <a:off x="179512" y="6453336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Prostokąt zaokrąglony 155"/>
                <p:cNvSpPr/>
                <p:nvPr/>
              </p:nvSpPr>
              <p:spPr>
                <a:xfrm>
                  <a:off x="539552" y="6459560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Prostokąt zaokrąglony 156"/>
                <p:cNvSpPr/>
                <p:nvPr/>
              </p:nvSpPr>
              <p:spPr>
                <a:xfrm>
                  <a:off x="894716" y="6459560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Prostokąt zaokrąglony 157"/>
                <p:cNvSpPr/>
                <p:nvPr/>
              </p:nvSpPr>
              <p:spPr>
                <a:xfrm>
                  <a:off x="1254756" y="6459560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Prostokąt zaokrąglony 158"/>
                <p:cNvSpPr/>
                <p:nvPr/>
              </p:nvSpPr>
              <p:spPr>
                <a:xfrm>
                  <a:off x="1614796" y="6459560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Prostokąt zaokrąglony 159"/>
                <p:cNvSpPr/>
                <p:nvPr/>
              </p:nvSpPr>
              <p:spPr>
                <a:xfrm>
                  <a:off x="2002895" y="6459560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Prostokąt zaokrąglony 160"/>
                <p:cNvSpPr/>
                <p:nvPr/>
              </p:nvSpPr>
              <p:spPr>
                <a:xfrm>
                  <a:off x="2411760" y="6459560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Prostokąt zaokrąglony 161"/>
                <p:cNvSpPr/>
                <p:nvPr/>
              </p:nvSpPr>
              <p:spPr>
                <a:xfrm>
                  <a:off x="2771800" y="6459560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Prostokąt zaokrąglony 162"/>
                <p:cNvSpPr/>
                <p:nvPr/>
              </p:nvSpPr>
              <p:spPr>
                <a:xfrm>
                  <a:off x="3126964" y="6453336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Prostokąt zaokrąglony 163"/>
                <p:cNvSpPr/>
                <p:nvPr/>
              </p:nvSpPr>
              <p:spPr>
                <a:xfrm>
                  <a:off x="3487004" y="6453336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Prostokąt zaokrąglony 164"/>
                <p:cNvSpPr/>
                <p:nvPr/>
              </p:nvSpPr>
              <p:spPr>
                <a:xfrm>
                  <a:off x="3851920" y="6453336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11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Prostokąt zaokrąglony 165"/>
                <p:cNvSpPr/>
                <p:nvPr/>
              </p:nvSpPr>
              <p:spPr>
                <a:xfrm>
                  <a:off x="4211960" y="6453336"/>
                  <a:ext cx="292908" cy="393362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12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Prostokąt zaokrąglony 166"/>
                <p:cNvSpPr/>
                <p:nvPr/>
              </p:nvSpPr>
              <p:spPr>
                <a:xfrm>
                  <a:off x="539552" y="19486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Prostokąt zaokrąglony 159"/>
                <p:cNvSpPr/>
                <p:nvPr/>
              </p:nvSpPr>
              <p:spPr>
                <a:xfrm>
                  <a:off x="894716" y="19486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Prostokąt zaokrąglony 160"/>
                <p:cNvSpPr/>
                <p:nvPr/>
              </p:nvSpPr>
              <p:spPr>
                <a:xfrm>
                  <a:off x="1254756" y="19486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rostokąt zaokrąglony 161"/>
                <p:cNvSpPr/>
                <p:nvPr/>
              </p:nvSpPr>
              <p:spPr>
                <a:xfrm>
                  <a:off x="1614796" y="19486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71" name="Prostokąt zaokrąglony 162"/>
                <p:cNvSpPr/>
                <p:nvPr/>
              </p:nvSpPr>
              <p:spPr>
                <a:xfrm>
                  <a:off x="2002895" y="19486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Prostokąt zaokrąglony 163"/>
                <p:cNvSpPr/>
                <p:nvPr/>
              </p:nvSpPr>
              <p:spPr>
                <a:xfrm>
                  <a:off x="2411760" y="19486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Prostokąt zaokrąglony 164"/>
                <p:cNvSpPr/>
                <p:nvPr/>
              </p:nvSpPr>
              <p:spPr>
                <a:xfrm>
                  <a:off x="2771800" y="194864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Prostokąt zaokrąglony 165"/>
                <p:cNvSpPr/>
                <p:nvPr/>
              </p:nvSpPr>
              <p:spPr>
                <a:xfrm>
                  <a:off x="3126964" y="18864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Prostokąt zaokrąglony 166"/>
                <p:cNvSpPr/>
                <p:nvPr/>
              </p:nvSpPr>
              <p:spPr>
                <a:xfrm>
                  <a:off x="3487004" y="18864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Prostokąt zaokrąglony 167"/>
                <p:cNvSpPr/>
                <p:nvPr/>
              </p:nvSpPr>
              <p:spPr>
                <a:xfrm>
                  <a:off x="3851920" y="188640"/>
                  <a:ext cx="292908" cy="39336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10</a:t>
                  </a:r>
                  <a:endParaRPr lang="pl-PL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Grupa 175"/>
              <p:cNvGrpSpPr/>
              <p:nvPr/>
            </p:nvGrpSpPr>
            <p:grpSpPr>
              <a:xfrm>
                <a:off x="5148064" y="3336258"/>
                <a:ext cx="3309847" cy="956838"/>
                <a:chOff x="5220072" y="2060848"/>
                <a:chExt cx="3309847" cy="956838"/>
              </a:xfrm>
            </p:grpSpPr>
            <p:sp>
              <p:nvSpPr>
                <p:cNvPr id="8" name="pole tekstowe 7"/>
                <p:cNvSpPr txBox="1"/>
                <p:nvPr/>
              </p:nvSpPr>
              <p:spPr>
                <a:xfrm>
                  <a:off x="5220072" y="2094356"/>
                  <a:ext cx="330167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 smtClean="0"/>
                    <a:t>166 miejsc siedzących z blatami</a:t>
                  </a:r>
                </a:p>
                <a:p>
                  <a:endParaRPr lang="pl-PL" dirty="0"/>
                </a:p>
                <a:p>
                  <a:r>
                    <a:rPr lang="pl-PL" dirty="0" smtClean="0"/>
                    <a:t>12 miejsc siedzących bez blatów  </a:t>
                  </a:r>
                  <a:endParaRPr lang="pl-PL" dirty="0"/>
                </a:p>
              </p:txBody>
            </p:sp>
            <p:sp>
              <p:nvSpPr>
                <p:cNvPr id="9" name="Prostokąt zaokrąglony 8"/>
                <p:cNvSpPr/>
                <p:nvPr/>
              </p:nvSpPr>
              <p:spPr>
                <a:xfrm>
                  <a:off x="8388424" y="2060848"/>
                  <a:ext cx="141495" cy="290673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Prostokąt zaokrąglony 9"/>
                <p:cNvSpPr/>
                <p:nvPr/>
              </p:nvSpPr>
              <p:spPr>
                <a:xfrm>
                  <a:off x="8388424" y="2634271"/>
                  <a:ext cx="141495" cy="290673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" name="pole tekstowe 3"/>
            <p:cNvSpPr txBox="1"/>
            <p:nvPr/>
          </p:nvSpPr>
          <p:spPr>
            <a:xfrm>
              <a:off x="4584353" y="35025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</p:grpSp>
      <p:sp>
        <p:nvSpPr>
          <p:cNvPr id="177" name="pole tekstowe 176"/>
          <p:cNvSpPr txBox="1"/>
          <p:nvPr/>
        </p:nvSpPr>
        <p:spPr>
          <a:xfrm>
            <a:off x="5148064" y="1798193"/>
            <a:ext cx="357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 smtClean="0"/>
              <a:t>Sala wykładowa </a:t>
            </a:r>
          </a:p>
          <a:p>
            <a:pPr algn="ctr"/>
            <a:r>
              <a:rPr lang="pl-PL" sz="2000" i="1" dirty="0" smtClean="0"/>
              <a:t>Katedry i Zakładu </a:t>
            </a:r>
          </a:p>
          <a:p>
            <a:pPr algn="ctr"/>
            <a:r>
              <a:rPr lang="pl-PL" sz="2000" i="1" dirty="0" smtClean="0"/>
              <a:t> Anatomii  Patomorfologicznej</a:t>
            </a:r>
            <a:endParaRPr lang="pl-PL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MED\Documents\Nowy folder\Zdjęcia\DSC06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93" y="476136"/>
            <a:ext cx="4942003" cy="33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MED\Documents\Nowy folder\Zdjęcia\DSC06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40" y="3414838"/>
            <a:ext cx="4104456" cy="27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MED\Documents\Nowy folder\Zdjęcia\DSC06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8" y="3556286"/>
            <a:ext cx="4542352" cy="30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MED\Pictures\2016-08-09(1)\DSC06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0" y="1412776"/>
            <a:ext cx="33342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2608" y="622429"/>
            <a:ext cx="331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Hol wejściowy </a:t>
            </a:r>
          </a:p>
          <a:p>
            <a:pPr algn="ctr"/>
            <a:r>
              <a:rPr lang="pl-PL" i="1" dirty="0" smtClean="0"/>
              <a:t>Biblioteki Głównej UM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4691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79512" y="323364"/>
            <a:ext cx="8856984" cy="6294196"/>
            <a:chOff x="179512" y="323364"/>
            <a:chExt cx="8856984" cy="6294196"/>
          </a:xfrm>
        </p:grpSpPr>
        <p:grpSp>
          <p:nvGrpSpPr>
            <p:cNvPr id="3" name="Grupa 408"/>
            <p:cNvGrpSpPr/>
            <p:nvPr/>
          </p:nvGrpSpPr>
          <p:grpSpPr>
            <a:xfrm>
              <a:off x="179512" y="908720"/>
              <a:ext cx="8526319" cy="5708840"/>
              <a:chOff x="179512" y="908720"/>
              <a:chExt cx="8526319" cy="5708840"/>
            </a:xfrm>
          </p:grpSpPr>
          <p:sp>
            <p:nvSpPr>
              <p:cNvPr id="9" name="Prostokąt zaokrąglony 8"/>
              <p:cNvSpPr/>
              <p:nvPr/>
            </p:nvSpPr>
            <p:spPr>
              <a:xfrm>
                <a:off x="1416154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>
                <a:off x="1746143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rostokąt zaokrąglony 10"/>
              <p:cNvSpPr/>
              <p:nvPr/>
            </p:nvSpPr>
            <p:spPr>
              <a:xfrm>
                <a:off x="2071575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rostokąt zaokrąglony 11"/>
              <p:cNvSpPr/>
              <p:nvPr/>
            </p:nvSpPr>
            <p:spPr>
              <a:xfrm>
                <a:off x="2397007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rostokąt zaokrąglony 12"/>
              <p:cNvSpPr/>
              <p:nvPr/>
            </p:nvSpPr>
            <p:spPr>
              <a:xfrm>
                <a:off x="2722439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ostokąt zaokrąglony 13"/>
              <p:cNvSpPr/>
              <p:nvPr/>
            </p:nvSpPr>
            <p:spPr>
              <a:xfrm>
                <a:off x="3047871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3373303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ostokąt zaokrąglony 15"/>
              <p:cNvSpPr/>
              <p:nvPr/>
            </p:nvSpPr>
            <p:spPr>
              <a:xfrm>
                <a:off x="3694178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rostokąt zaokrąglony 16"/>
              <p:cNvSpPr/>
              <p:nvPr/>
            </p:nvSpPr>
            <p:spPr>
              <a:xfrm>
                <a:off x="3993606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rostokąt zaokrąglony 17"/>
              <p:cNvSpPr/>
              <p:nvPr/>
            </p:nvSpPr>
            <p:spPr>
              <a:xfrm>
                <a:off x="4302891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rostokąt zaokrąglony 18"/>
              <p:cNvSpPr/>
              <p:nvPr/>
            </p:nvSpPr>
            <p:spPr>
              <a:xfrm>
                <a:off x="4609945" y="3058856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rostokąt zaokrąglony 19"/>
              <p:cNvSpPr/>
              <p:nvPr/>
            </p:nvSpPr>
            <p:spPr>
              <a:xfrm>
                <a:off x="4930820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rostokąt zaokrąglony 20"/>
              <p:cNvSpPr/>
              <p:nvPr/>
            </p:nvSpPr>
            <p:spPr>
              <a:xfrm>
                <a:off x="5256252" y="3068960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Prostokąt zaokrąglony 21"/>
              <p:cNvSpPr/>
              <p:nvPr/>
            </p:nvSpPr>
            <p:spPr>
              <a:xfrm>
                <a:off x="1416154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rostokąt zaokrąglony 22"/>
              <p:cNvSpPr/>
              <p:nvPr/>
            </p:nvSpPr>
            <p:spPr>
              <a:xfrm>
                <a:off x="1746143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rostokąt zaokrąglony 23"/>
              <p:cNvSpPr/>
              <p:nvPr/>
            </p:nvSpPr>
            <p:spPr>
              <a:xfrm>
                <a:off x="2071575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rostokąt zaokrąglony 24"/>
              <p:cNvSpPr/>
              <p:nvPr/>
            </p:nvSpPr>
            <p:spPr>
              <a:xfrm>
                <a:off x="2397007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rostokąt zaokrąglony 25"/>
              <p:cNvSpPr/>
              <p:nvPr/>
            </p:nvSpPr>
            <p:spPr>
              <a:xfrm>
                <a:off x="2722439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rostokąt zaokrąglony 26"/>
              <p:cNvSpPr/>
              <p:nvPr/>
            </p:nvSpPr>
            <p:spPr>
              <a:xfrm>
                <a:off x="3047871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rostokąt zaokrąglony 27"/>
              <p:cNvSpPr/>
              <p:nvPr/>
            </p:nvSpPr>
            <p:spPr>
              <a:xfrm>
                <a:off x="3373303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3694178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rostokąt zaokrąglony 29"/>
              <p:cNvSpPr/>
              <p:nvPr/>
            </p:nvSpPr>
            <p:spPr>
              <a:xfrm>
                <a:off x="3993606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rostokąt zaokrąglony 30"/>
              <p:cNvSpPr/>
              <p:nvPr/>
            </p:nvSpPr>
            <p:spPr>
              <a:xfrm>
                <a:off x="4302891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4609945" y="26369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rostokąt zaokrąglony 32"/>
              <p:cNvSpPr/>
              <p:nvPr/>
            </p:nvSpPr>
            <p:spPr>
              <a:xfrm>
                <a:off x="4930820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rostokąt zaokrąglony 33"/>
              <p:cNvSpPr/>
              <p:nvPr/>
            </p:nvSpPr>
            <p:spPr>
              <a:xfrm>
                <a:off x="5256252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rostokąt zaokrąglony 34"/>
              <p:cNvSpPr/>
              <p:nvPr/>
            </p:nvSpPr>
            <p:spPr>
              <a:xfrm>
                <a:off x="5586241" y="26369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rostokąt zaokrąglony 35"/>
              <p:cNvSpPr/>
              <p:nvPr/>
            </p:nvSpPr>
            <p:spPr>
              <a:xfrm>
                <a:off x="5907116" y="2647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rostokąt zaokrąglony 36"/>
              <p:cNvSpPr/>
              <p:nvPr/>
            </p:nvSpPr>
            <p:spPr>
              <a:xfrm>
                <a:off x="1416154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rostokąt zaokrąglony 37"/>
              <p:cNvSpPr/>
              <p:nvPr/>
            </p:nvSpPr>
            <p:spPr>
              <a:xfrm>
                <a:off x="1746143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rostokąt zaokrąglony 38"/>
              <p:cNvSpPr/>
              <p:nvPr/>
            </p:nvSpPr>
            <p:spPr>
              <a:xfrm>
                <a:off x="2071575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rostokąt zaokrąglony 39"/>
              <p:cNvSpPr/>
              <p:nvPr/>
            </p:nvSpPr>
            <p:spPr>
              <a:xfrm>
                <a:off x="2397007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rostokąt zaokrąglony 40"/>
              <p:cNvSpPr/>
              <p:nvPr/>
            </p:nvSpPr>
            <p:spPr>
              <a:xfrm>
                <a:off x="2722439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rostokąt zaokrąglony 41"/>
              <p:cNvSpPr/>
              <p:nvPr/>
            </p:nvSpPr>
            <p:spPr>
              <a:xfrm>
                <a:off x="3047871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rostokąt zaokrąglony 42"/>
              <p:cNvSpPr/>
              <p:nvPr/>
            </p:nvSpPr>
            <p:spPr>
              <a:xfrm>
                <a:off x="3373303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rostokąt zaokrąglony 43"/>
              <p:cNvSpPr/>
              <p:nvPr/>
            </p:nvSpPr>
            <p:spPr>
              <a:xfrm>
                <a:off x="3694178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rostokąt zaokrąglony 44"/>
              <p:cNvSpPr/>
              <p:nvPr/>
            </p:nvSpPr>
            <p:spPr>
              <a:xfrm>
                <a:off x="3993606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rostokąt zaokrąglony 45"/>
              <p:cNvSpPr/>
              <p:nvPr/>
            </p:nvSpPr>
            <p:spPr>
              <a:xfrm>
                <a:off x="1416154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rostokąt zaokrąglony 46"/>
              <p:cNvSpPr/>
              <p:nvPr/>
            </p:nvSpPr>
            <p:spPr>
              <a:xfrm>
                <a:off x="1746143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rostokąt zaokrąglony 47"/>
              <p:cNvSpPr/>
              <p:nvPr/>
            </p:nvSpPr>
            <p:spPr>
              <a:xfrm>
                <a:off x="2071575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rostokąt zaokrąglony 48"/>
              <p:cNvSpPr/>
              <p:nvPr/>
            </p:nvSpPr>
            <p:spPr>
              <a:xfrm>
                <a:off x="2397007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rostokąt zaokrąglony 49"/>
              <p:cNvSpPr/>
              <p:nvPr/>
            </p:nvSpPr>
            <p:spPr>
              <a:xfrm>
                <a:off x="2722439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Prostokąt zaokrąglony 50"/>
              <p:cNvSpPr/>
              <p:nvPr/>
            </p:nvSpPr>
            <p:spPr>
              <a:xfrm>
                <a:off x="3047871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rostokąt zaokrąglony 51"/>
              <p:cNvSpPr/>
              <p:nvPr/>
            </p:nvSpPr>
            <p:spPr>
              <a:xfrm>
                <a:off x="3373303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rostokąt zaokrąglony 52"/>
              <p:cNvSpPr/>
              <p:nvPr/>
            </p:nvSpPr>
            <p:spPr>
              <a:xfrm>
                <a:off x="3694178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Prostokąt zaokrąglony 53"/>
              <p:cNvSpPr/>
              <p:nvPr/>
            </p:nvSpPr>
            <p:spPr>
              <a:xfrm>
                <a:off x="3993606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rostokąt zaokrąglony 54"/>
              <p:cNvSpPr/>
              <p:nvPr/>
            </p:nvSpPr>
            <p:spPr>
              <a:xfrm>
                <a:off x="1416154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Prostokąt zaokrąglony 55"/>
              <p:cNvSpPr/>
              <p:nvPr/>
            </p:nvSpPr>
            <p:spPr>
              <a:xfrm>
                <a:off x="1746143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Prostokąt zaokrąglony 56"/>
              <p:cNvSpPr/>
              <p:nvPr/>
            </p:nvSpPr>
            <p:spPr>
              <a:xfrm>
                <a:off x="2071575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rostokąt zaokrąglony 57"/>
              <p:cNvSpPr/>
              <p:nvPr/>
            </p:nvSpPr>
            <p:spPr>
              <a:xfrm>
                <a:off x="2397007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rostokąt zaokrąglony 58"/>
              <p:cNvSpPr/>
              <p:nvPr/>
            </p:nvSpPr>
            <p:spPr>
              <a:xfrm>
                <a:off x="2722439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rostokąt zaokrąglony 59"/>
              <p:cNvSpPr/>
              <p:nvPr/>
            </p:nvSpPr>
            <p:spPr>
              <a:xfrm>
                <a:off x="3047871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rostokąt zaokrąglony 60"/>
              <p:cNvSpPr/>
              <p:nvPr/>
            </p:nvSpPr>
            <p:spPr>
              <a:xfrm>
                <a:off x="3373303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rostokąt zaokrąglony 61"/>
              <p:cNvSpPr/>
              <p:nvPr/>
            </p:nvSpPr>
            <p:spPr>
              <a:xfrm>
                <a:off x="3694178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Prostokąt zaokrąglony 62"/>
              <p:cNvSpPr/>
              <p:nvPr/>
            </p:nvSpPr>
            <p:spPr>
              <a:xfrm>
                <a:off x="3993606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Prostokąt zaokrąglony 63"/>
              <p:cNvSpPr/>
              <p:nvPr/>
            </p:nvSpPr>
            <p:spPr>
              <a:xfrm>
                <a:off x="1416154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Prostokąt zaokrąglony 64"/>
              <p:cNvSpPr/>
              <p:nvPr/>
            </p:nvSpPr>
            <p:spPr>
              <a:xfrm>
                <a:off x="1746143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Prostokąt zaokrąglony 65"/>
              <p:cNvSpPr/>
              <p:nvPr/>
            </p:nvSpPr>
            <p:spPr>
              <a:xfrm>
                <a:off x="2071575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Prostokąt zaokrąglony 66"/>
              <p:cNvSpPr/>
              <p:nvPr/>
            </p:nvSpPr>
            <p:spPr>
              <a:xfrm>
                <a:off x="2397007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rostokąt zaokrąglony 67"/>
              <p:cNvSpPr/>
              <p:nvPr/>
            </p:nvSpPr>
            <p:spPr>
              <a:xfrm>
                <a:off x="2722439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Prostokąt zaokrąglony 68"/>
              <p:cNvSpPr/>
              <p:nvPr/>
            </p:nvSpPr>
            <p:spPr>
              <a:xfrm>
                <a:off x="3047871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Prostokąt zaokrąglony 69"/>
              <p:cNvSpPr/>
              <p:nvPr/>
            </p:nvSpPr>
            <p:spPr>
              <a:xfrm>
                <a:off x="3373303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rostokąt zaokrąglony 70"/>
              <p:cNvSpPr/>
              <p:nvPr/>
            </p:nvSpPr>
            <p:spPr>
              <a:xfrm>
                <a:off x="3694178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Prostokąt zaokrąglony 71"/>
              <p:cNvSpPr/>
              <p:nvPr/>
            </p:nvSpPr>
            <p:spPr>
              <a:xfrm>
                <a:off x="3993606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Prostokąt zaokrąglony 72"/>
              <p:cNvSpPr/>
              <p:nvPr/>
            </p:nvSpPr>
            <p:spPr>
              <a:xfrm>
                <a:off x="179512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Prostokąt zaokrąglony 73"/>
              <p:cNvSpPr/>
              <p:nvPr/>
            </p:nvSpPr>
            <p:spPr>
              <a:xfrm>
                <a:off x="509501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Prostokąt zaokrąglony 74"/>
              <p:cNvSpPr/>
              <p:nvPr/>
            </p:nvSpPr>
            <p:spPr>
              <a:xfrm>
                <a:off x="834933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Prostokąt zaokrąglony 75"/>
              <p:cNvSpPr/>
              <p:nvPr/>
            </p:nvSpPr>
            <p:spPr>
              <a:xfrm>
                <a:off x="4609945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rostokąt zaokrąglony 76"/>
              <p:cNvSpPr/>
              <p:nvPr/>
            </p:nvSpPr>
            <p:spPr>
              <a:xfrm>
                <a:off x="4939934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rostokąt zaokrąglony 77"/>
              <p:cNvSpPr/>
              <p:nvPr/>
            </p:nvSpPr>
            <p:spPr>
              <a:xfrm>
                <a:off x="5265366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rostokąt zaokrąglony 78"/>
              <p:cNvSpPr/>
              <p:nvPr/>
            </p:nvSpPr>
            <p:spPr>
              <a:xfrm>
                <a:off x="5590798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rostokąt zaokrąglony 79"/>
              <p:cNvSpPr/>
              <p:nvPr/>
            </p:nvSpPr>
            <p:spPr>
              <a:xfrm>
                <a:off x="5916230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rostokąt zaokrąglony 80"/>
              <p:cNvSpPr/>
              <p:nvPr/>
            </p:nvSpPr>
            <p:spPr>
              <a:xfrm>
                <a:off x="6241662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rostokąt zaokrąglony 81"/>
              <p:cNvSpPr/>
              <p:nvPr/>
            </p:nvSpPr>
            <p:spPr>
              <a:xfrm>
                <a:off x="6567094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Prostokąt zaokrąglony 82"/>
              <p:cNvSpPr/>
              <p:nvPr/>
            </p:nvSpPr>
            <p:spPr>
              <a:xfrm>
                <a:off x="6887969" y="22048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rostokąt zaokrąglony 83"/>
              <p:cNvSpPr/>
              <p:nvPr/>
            </p:nvSpPr>
            <p:spPr>
              <a:xfrm>
                <a:off x="4605388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Prostokąt zaokrąglony 84"/>
              <p:cNvSpPr/>
              <p:nvPr/>
            </p:nvSpPr>
            <p:spPr>
              <a:xfrm>
                <a:off x="4935377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Prostokąt zaokrąglony 85"/>
              <p:cNvSpPr/>
              <p:nvPr/>
            </p:nvSpPr>
            <p:spPr>
              <a:xfrm>
                <a:off x="5260809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Prostokąt zaokrąglony 86"/>
              <p:cNvSpPr/>
              <p:nvPr/>
            </p:nvSpPr>
            <p:spPr>
              <a:xfrm>
                <a:off x="5586241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rostokąt zaokrąglony 87"/>
              <p:cNvSpPr/>
              <p:nvPr/>
            </p:nvSpPr>
            <p:spPr>
              <a:xfrm>
                <a:off x="5911673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Prostokąt zaokrąglony 88"/>
              <p:cNvSpPr/>
              <p:nvPr/>
            </p:nvSpPr>
            <p:spPr>
              <a:xfrm>
                <a:off x="6237105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rostokąt zaokrąglony 89"/>
              <p:cNvSpPr/>
              <p:nvPr/>
            </p:nvSpPr>
            <p:spPr>
              <a:xfrm>
                <a:off x="6562537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Prostokąt zaokrąglony 90"/>
              <p:cNvSpPr/>
              <p:nvPr/>
            </p:nvSpPr>
            <p:spPr>
              <a:xfrm>
                <a:off x="6883412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Prostokąt zaokrąglony 91"/>
              <p:cNvSpPr/>
              <p:nvPr/>
            </p:nvSpPr>
            <p:spPr>
              <a:xfrm>
                <a:off x="7182840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Prostokąt zaokrąglony 92"/>
              <p:cNvSpPr/>
              <p:nvPr/>
            </p:nvSpPr>
            <p:spPr>
              <a:xfrm>
                <a:off x="7492125" y="17728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Prostokąt zaokrąglony 93"/>
              <p:cNvSpPr/>
              <p:nvPr/>
            </p:nvSpPr>
            <p:spPr>
              <a:xfrm>
                <a:off x="4609945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Prostokąt zaokrąglony 94"/>
              <p:cNvSpPr/>
              <p:nvPr/>
            </p:nvSpPr>
            <p:spPr>
              <a:xfrm>
                <a:off x="4939934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rostokąt zaokrąglony 95"/>
              <p:cNvSpPr/>
              <p:nvPr/>
            </p:nvSpPr>
            <p:spPr>
              <a:xfrm>
                <a:off x="5265366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Prostokąt zaokrąglony 96"/>
              <p:cNvSpPr/>
              <p:nvPr/>
            </p:nvSpPr>
            <p:spPr>
              <a:xfrm>
                <a:off x="5590798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Prostokąt zaokrąglony 97"/>
              <p:cNvSpPr/>
              <p:nvPr/>
            </p:nvSpPr>
            <p:spPr>
              <a:xfrm>
                <a:off x="5916230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Prostokąt zaokrąglony 98"/>
              <p:cNvSpPr/>
              <p:nvPr/>
            </p:nvSpPr>
            <p:spPr>
              <a:xfrm>
                <a:off x="6241662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Prostokąt zaokrąglony 99"/>
              <p:cNvSpPr/>
              <p:nvPr/>
            </p:nvSpPr>
            <p:spPr>
              <a:xfrm>
                <a:off x="6567094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Prostokąt zaokrąglony 100"/>
              <p:cNvSpPr/>
              <p:nvPr/>
            </p:nvSpPr>
            <p:spPr>
              <a:xfrm>
                <a:off x="6887969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Prostokąt zaokrąglony 101"/>
              <p:cNvSpPr/>
              <p:nvPr/>
            </p:nvSpPr>
            <p:spPr>
              <a:xfrm>
                <a:off x="7187397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Prostokąt zaokrąglony 102"/>
              <p:cNvSpPr/>
              <p:nvPr/>
            </p:nvSpPr>
            <p:spPr>
              <a:xfrm>
                <a:off x="7496683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Prostokąt zaokrąglony 103"/>
              <p:cNvSpPr/>
              <p:nvPr/>
            </p:nvSpPr>
            <p:spPr>
              <a:xfrm>
                <a:off x="7803736" y="13407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Prostokąt zaokrąglony 104"/>
              <p:cNvSpPr/>
              <p:nvPr/>
            </p:nvSpPr>
            <p:spPr>
              <a:xfrm>
                <a:off x="8124611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Prostokąt zaokrąglony 105"/>
              <p:cNvSpPr/>
              <p:nvPr/>
            </p:nvSpPr>
            <p:spPr>
              <a:xfrm>
                <a:off x="8450043" y="135087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Prostokąt zaokrąglony 106"/>
              <p:cNvSpPr/>
              <p:nvPr/>
            </p:nvSpPr>
            <p:spPr>
              <a:xfrm>
                <a:off x="4609945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Prostokąt zaokrąglony 107"/>
              <p:cNvSpPr/>
              <p:nvPr/>
            </p:nvSpPr>
            <p:spPr>
              <a:xfrm>
                <a:off x="4939934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Prostokąt zaokrąglony 108"/>
              <p:cNvSpPr/>
              <p:nvPr/>
            </p:nvSpPr>
            <p:spPr>
              <a:xfrm>
                <a:off x="5265366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Prostokąt zaokrąglony 109"/>
              <p:cNvSpPr/>
              <p:nvPr/>
            </p:nvSpPr>
            <p:spPr>
              <a:xfrm>
                <a:off x="5590798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Prostokąt zaokrąglony 110"/>
              <p:cNvSpPr/>
              <p:nvPr/>
            </p:nvSpPr>
            <p:spPr>
              <a:xfrm>
                <a:off x="5916230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Prostokąt zaokrąglony 111"/>
              <p:cNvSpPr/>
              <p:nvPr/>
            </p:nvSpPr>
            <p:spPr>
              <a:xfrm>
                <a:off x="6241662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Prostokąt zaokrąglony 112"/>
              <p:cNvSpPr/>
              <p:nvPr/>
            </p:nvSpPr>
            <p:spPr>
              <a:xfrm>
                <a:off x="6567094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Prostokąt zaokrąglony 113"/>
              <p:cNvSpPr/>
              <p:nvPr/>
            </p:nvSpPr>
            <p:spPr>
              <a:xfrm>
                <a:off x="6887969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Prostokąt zaokrąglony 114"/>
              <p:cNvSpPr/>
              <p:nvPr/>
            </p:nvSpPr>
            <p:spPr>
              <a:xfrm>
                <a:off x="7187397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Prostokąt zaokrąglony 115"/>
              <p:cNvSpPr/>
              <p:nvPr/>
            </p:nvSpPr>
            <p:spPr>
              <a:xfrm>
                <a:off x="7496683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Prostokąt zaokrąglony 116"/>
              <p:cNvSpPr/>
              <p:nvPr/>
            </p:nvSpPr>
            <p:spPr>
              <a:xfrm>
                <a:off x="7803736" y="908720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Prostokąt zaokrąglony 117"/>
              <p:cNvSpPr/>
              <p:nvPr/>
            </p:nvSpPr>
            <p:spPr>
              <a:xfrm>
                <a:off x="8124611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Prostokąt zaokrąglony 118"/>
              <p:cNvSpPr/>
              <p:nvPr/>
            </p:nvSpPr>
            <p:spPr>
              <a:xfrm>
                <a:off x="8450043" y="91882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rostokąt zaokrąglony 119"/>
              <p:cNvSpPr/>
              <p:nvPr/>
            </p:nvSpPr>
            <p:spPr>
              <a:xfrm>
                <a:off x="1403648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Prostokąt zaokrąglony 120"/>
              <p:cNvSpPr/>
              <p:nvPr/>
            </p:nvSpPr>
            <p:spPr>
              <a:xfrm>
                <a:off x="1733637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Prostokąt zaokrąglony 121"/>
              <p:cNvSpPr/>
              <p:nvPr/>
            </p:nvSpPr>
            <p:spPr>
              <a:xfrm>
                <a:off x="2059069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Prostokąt zaokrąglony 122"/>
              <p:cNvSpPr/>
              <p:nvPr/>
            </p:nvSpPr>
            <p:spPr>
              <a:xfrm>
                <a:off x="2384501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Prostokąt zaokrąglony 123"/>
              <p:cNvSpPr/>
              <p:nvPr/>
            </p:nvSpPr>
            <p:spPr>
              <a:xfrm>
                <a:off x="2709933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Prostokąt zaokrąglony 124"/>
              <p:cNvSpPr/>
              <p:nvPr/>
            </p:nvSpPr>
            <p:spPr>
              <a:xfrm>
                <a:off x="3035365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rostokąt zaokrąglony 125"/>
              <p:cNvSpPr/>
              <p:nvPr/>
            </p:nvSpPr>
            <p:spPr>
              <a:xfrm>
                <a:off x="3360797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rostokąt zaokrąglony 126"/>
              <p:cNvSpPr/>
              <p:nvPr/>
            </p:nvSpPr>
            <p:spPr>
              <a:xfrm>
                <a:off x="3681672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Prostokąt zaokrąglony 127"/>
              <p:cNvSpPr/>
              <p:nvPr/>
            </p:nvSpPr>
            <p:spPr>
              <a:xfrm>
                <a:off x="3981100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Prostokąt zaokrąglony 128"/>
              <p:cNvSpPr/>
              <p:nvPr/>
            </p:nvSpPr>
            <p:spPr>
              <a:xfrm>
                <a:off x="4290385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Prostokąt zaokrąglony 129"/>
              <p:cNvSpPr/>
              <p:nvPr/>
            </p:nvSpPr>
            <p:spPr>
              <a:xfrm>
                <a:off x="4597439" y="4056864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Prostokąt zaokrąglony 130"/>
              <p:cNvSpPr/>
              <p:nvPr/>
            </p:nvSpPr>
            <p:spPr>
              <a:xfrm>
                <a:off x="4918314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Prostokąt zaokrąglony 131"/>
              <p:cNvSpPr/>
              <p:nvPr/>
            </p:nvSpPr>
            <p:spPr>
              <a:xfrm>
                <a:off x="5243746" y="4066968"/>
                <a:ext cx="255788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Prostokąt zaokrąglony 132"/>
              <p:cNvSpPr/>
              <p:nvPr/>
            </p:nvSpPr>
            <p:spPr>
              <a:xfrm>
                <a:off x="1403648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Prostokąt zaokrąglony 133"/>
              <p:cNvSpPr/>
              <p:nvPr/>
            </p:nvSpPr>
            <p:spPr>
              <a:xfrm>
                <a:off x="1733637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Prostokąt zaokrąglony 134"/>
              <p:cNvSpPr/>
              <p:nvPr/>
            </p:nvSpPr>
            <p:spPr>
              <a:xfrm>
                <a:off x="2059069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Prostokąt zaokrąglony 135"/>
              <p:cNvSpPr/>
              <p:nvPr/>
            </p:nvSpPr>
            <p:spPr>
              <a:xfrm>
                <a:off x="2384501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Prostokąt zaokrąglony 136"/>
              <p:cNvSpPr/>
              <p:nvPr/>
            </p:nvSpPr>
            <p:spPr>
              <a:xfrm>
                <a:off x="2709933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Prostokąt zaokrąglony 137"/>
              <p:cNvSpPr/>
              <p:nvPr/>
            </p:nvSpPr>
            <p:spPr>
              <a:xfrm>
                <a:off x="3035365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Prostokąt zaokrąglony 138"/>
              <p:cNvSpPr/>
              <p:nvPr/>
            </p:nvSpPr>
            <p:spPr>
              <a:xfrm>
                <a:off x="3360797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Prostokąt zaokrąglony 139"/>
              <p:cNvSpPr/>
              <p:nvPr/>
            </p:nvSpPr>
            <p:spPr>
              <a:xfrm>
                <a:off x="3681672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Prostokąt zaokrąglony 140"/>
              <p:cNvSpPr/>
              <p:nvPr/>
            </p:nvSpPr>
            <p:spPr>
              <a:xfrm>
                <a:off x="3981100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Prostokąt zaokrąglony 141"/>
              <p:cNvSpPr/>
              <p:nvPr/>
            </p:nvSpPr>
            <p:spPr>
              <a:xfrm>
                <a:off x="4290385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Prostokąt zaokrąglony 142"/>
              <p:cNvSpPr/>
              <p:nvPr/>
            </p:nvSpPr>
            <p:spPr>
              <a:xfrm>
                <a:off x="4597439" y="44889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Prostokąt zaokrąglony 143"/>
              <p:cNvSpPr/>
              <p:nvPr/>
            </p:nvSpPr>
            <p:spPr>
              <a:xfrm>
                <a:off x="4918314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Prostokąt zaokrąglony 144"/>
              <p:cNvSpPr/>
              <p:nvPr/>
            </p:nvSpPr>
            <p:spPr>
              <a:xfrm>
                <a:off x="5243746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Prostokąt zaokrąglony 145"/>
              <p:cNvSpPr/>
              <p:nvPr/>
            </p:nvSpPr>
            <p:spPr>
              <a:xfrm>
                <a:off x="5573735" y="44889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14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Prostokąt zaokrąglony 146"/>
              <p:cNvSpPr/>
              <p:nvPr/>
            </p:nvSpPr>
            <p:spPr>
              <a:xfrm>
                <a:off x="5894610" y="44990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15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Prostokąt zaokrąglony 147"/>
              <p:cNvSpPr/>
              <p:nvPr/>
            </p:nvSpPr>
            <p:spPr>
              <a:xfrm>
                <a:off x="1403648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Prostokąt zaokrąglony 148"/>
              <p:cNvSpPr/>
              <p:nvPr/>
            </p:nvSpPr>
            <p:spPr>
              <a:xfrm>
                <a:off x="1733637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Prostokąt zaokrąglony 149"/>
              <p:cNvSpPr/>
              <p:nvPr/>
            </p:nvSpPr>
            <p:spPr>
              <a:xfrm>
                <a:off x="2059069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Prostokąt zaokrąglony 150"/>
              <p:cNvSpPr/>
              <p:nvPr/>
            </p:nvSpPr>
            <p:spPr>
              <a:xfrm>
                <a:off x="2384501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Prostokąt zaokrąglony 151"/>
              <p:cNvSpPr/>
              <p:nvPr/>
            </p:nvSpPr>
            <p:spPr>
              <a:xfrm>
                <a:off x="2709933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Prostokąt zaokrąglony 152"/>
              <p:cNvSpPr/>
              <p:nvPr/>
            </p:nvSpPr>
            <p:spPr>
              <a:xfrm>
                <a:off x="3035365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Prostokąt zaokrąglony 153"/>
              <p:cNvSpPr/>
              <p:nvPr/>
            </p:nvSpPr>
            <p:spPr>
              <a:xfrm>
                <a:off x="3360797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Prostokąt zaokrąglony 154"/>
              <p:cNvSpPr/>
              <p:nvPr/>
            </p:nvSpPr>
            <p:spPr>
              <a:xfrm>
                <a:off x="3681672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Prostokąt zaokrąglony 155"/>
              <p:cNvSpPr/>
              <p:nvPr/>
            </p:nvSpPr>
            <p:spPr>
              <a:xfrm>
                <a:off x="3981100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Prostokąt zaokrąglony 156"/>
              <p:cNvSpPr/>
              <p:nvPr/>
            </p:nvSpPr>
            <p:spPr>
              <a:xfrm>
                <a:off x="4597439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Prostokąt zaokrąglony 157"/>
              <p:cNvSpPr/>
              <p:nvPr/>
            </p:nvSpPr>
            <p:spPr>
              <a:xfrm>
                <a:off x="4927428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Prostokąt zaokrąglony 158"/>
              <p:cNvSpPr/>
              <p:nvPr/>
            </p:nvSpPr>
            <p:spPr>
              <a:xfrm>
                <a:off x="5252860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Prostokąt zaokrąglony 159"/>
              <p:cNvSpPr/>
              <p:nvPr/>
            </p:nvSpPr>
            <p:spPr>
              <a:xfrm>
                <a:off x="5578292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Prostokąt zaokrąglony 160"/>
              <p:cNvSpPr/>
              <p:nvPr/>
            </p:nvSpPr>
            <p:spPr>
              <a:xfrm>
                <a:off x="5903724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Prostokąt zaokrąglony 161"/>
              <p:cNvSpPr/>
              <p:nvPr/>
            </p:nvSpPr>
            <p:spPr>
              <a:xfrm>
                <a:off x="6229156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Prostokąt zaokrąglony 162"/>
              <p:cNvSpPr/>
              <p:nvPr/>
            </p:nvSpPr>
            <p:spPr>
              <a:xfrm>
                <a:off x="6554588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Prostokąt zaokrąglony 163"/>
              <p:cNvSpPr/>
              <p:nvPr/>
            </p:nvSpPr>
            <p:spPr>
              <a:xfrm>
                <a:off x="6875463" y="49411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Prostokąt zaokrąglony 164"/>
              <p:cNvSpPr/>
              <p:nvPr/>
            </p:nvSpPr>
            <p:spPr>
              <a:xfrm>
                <a:off x="1403648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Prostokąt zaokrąglony 165"/>
              <p:cNvSpPr/>
              <p:nvPr/>
            </p:nvSpPr>
            <p:spPr>
              <a:xfrm>
                <a:off x="1733637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Prostokąt zaokrąglony 166"/>
              <p:cNvSpPr/>
              <p:nvPr/>
            </p:nvSpPr>
            <p:spPr>
              <a:xfrm>
                <a:off x="2059069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Prostokąt zaokrąglony 167"/>
              <p:cNvSpPr/>
              <p:nvPr/>
            </p:nvSpPr>
            <p:spPr>
              <a:xfrm>
                <a:off x="2384501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Prostokąt zaokrąglony 168"/>
              <p:cNvSpPr/>
              <p:nvPr/>
            </p:nvSpPr>
            <p:spPr>
              <a:xfrm>
                <a:off x="2709933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Prostokąt zaokrąglony 169"/>
              <p:cNvSpPr/>
              <p:nvPr/>
            </p:nvSpPr>
            <p:spPr>
              <a:xfrm>
                <a:off x="3035365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Prostokąt zaokrąglony 170"/>
              <p:cNvSpPr/>
              <p:nvPr/>
            </p:nvSpPr>
            <p:spPr>
              <a:xfrm>
                <a:off x="3360797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Prostokąt zaokrąglony 171"/>
              <p:cNvSpPr/>
              <p:nvPr/>
            </p:nvSpPr>
            <p:spPr>
              <a:xfrm>
                <a:off x="3681672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Prostokąt zaokrąglony 172"/>
              <p:cNvSpPr/>
              <p:nvPr/>
            </p:nvSpPr>
            <p:spPr>
              <a:xfrm>
                <a:off x="3981100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Prostokąt zaokrąglony 173"/>
              <p:cNvSpPr/>
              <p:nvPr/>
            </p:nvSpPr>
            <p:spPr>
              <a:xfrm>
                <a:off x="4592882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Prostokąt zaokrąglony 174"/>
              <p:cNvSpPr/>
              <p:nvPr/>
            </p:nvSpPr>
            <p:spPr>
              <a:xfrm>
                <a:off x="4922871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Prostokąt zaokrąglony 175"/>
              <p:cNvSpPr/>
              <p:nvPr/>
            </p:nvSpPr>
            <p:spPr>
              <a:xfrm>
                <a:off x="5248303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Prostokąt zaokrąglony 176"/>
              <p:cNvSpPr/>
              <p:nvPr/>
            </p:nvSpPr>
            <p:spPr>
              <a:xfrm>
                <a:off x="5573735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Prostokąt zaokrąglony 177"/>
              <p:cNvSpPr/>
              <p:nvPr/>
            </p:nvSpPr>
            <p:spPr>
              <a:xfrm>
                <a:off x="5899167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Prostokąt zaokrąglony 178"/>
              <p:cNvSpPr/>
              <p:nvPr/>
            </p:nvSpPr>
            <p:spPr>
              <a:xfrm>
                <a:off x="6224599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Prostokąt zaokrąglony 179"/>
              <p:cNvSpPr/>
              <p:nvPr/>
            </p:nvSpPr>
            <p:spPr>
              <a:xfrm>
                <a:off x="6550031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Prostokąt zaokrąglony 180"/>
              <p:cNvSpPr/>
              <p:nvPr/>
            </p:nvSpPr>
            <p:spPr>
              <a:xfrm>
                <a:off x="6870906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Prostokąt zaokrąglony 181"/>
              <p:cNvSpPr/>
              <p:nvPr/>
            </p:nvSpPr>
            <p:spPr>
              <a:xfrm>
                <a:off x="7170334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Prostokąt zaokrąglony 182"/>
              <p:cNvSpPr/>
              <p:nvPr/>
            </p:nvSpPr>
            <p:spPr>
              <a:xfrm>
                <a:off x="7479619" y="53631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Prostokąt zaokrąglony 183"/>
              <p:cNvSpPr/>
              <p:nvPr/>
            </p:nvSpPr>
            <p:spPr>
              <a:xfrm>
                <a:off x="1403648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Prostokąt zaokrąglony 184"/>
              <p:cNvSpPr/>
              <p:nvPr/>
            </p:nvSpPr>
            <p:spPr>
              <a:xfrm>
                <a:off x="1733637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Prostokąt zaokrąglony 185"/>
              <p:cNvSpPr/>
              <p:nvPr/>
            </p:nvSpPr>
            <p:spPr>
              <a:xfrm>
                <a:off x="2059069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Prostokąt zaokrąglony 186"/>
              <p:cNvSpPr/>
              <p:nvPr/>
            </p:nvSpPr>
            <p:spPr>
              <a:xfrm>
                <a:off x="2384501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Prostokąt zaokrąglony 187"/>
              <p:cNvSpPr/>
              <p:nvPr/>
            </p:nvSpPr>
            <p:spPr>
              <a:xfrm>
                <a:off x="2709933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Prostokąt zaokrąglony 188"/>
              <p:cNvSpPr/>
              <p:nvPr/>
            </p:nvSpPr>
            <p:spPr>
              <a:xfrm>
                <a:off x="3035365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Prostokąt zaokrąglony 189"/>
              <p:cNvSpPr/>
              <p:nvPr/>
            </p:nvSpPr>
            <p:spPr>
              <a:xfrm>
                <a:off x="3360797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Prostokąt zaokrąglony 190"/>
              <p:cNvSpPr/>
              <p:nvPr/>
            </p:nvSpPr>
            <p:spPr>
              <a:xfrm>
                <a:off x="3681672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Prostokąt zaokrąglony 191"/>
              <p:cNvSpPr/>
              <p:nvPr/>
            </p:nvSpPr>
            <p:spPr>
              <a:xfrm>
                <a:off x="3981100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Prostokąt zaokrąglony 192"/>
              <p:cNvSpPr/>
              <p:nvPr/>
            </p:nvSpPr>
            <p:spPr>
              <a:xfrm>
                <a:off x="4597439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Prostokąt zaokrąglony 193"/>
              <p:cNvSpPr/>
              <p:nvPr/>
            </p:nvSpPr>
            <p:spPr>
              <a:xfrm>
                <a:off x="4927428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Prostokąt zaokrąglony 194"/>
              <p:cNvSpPr/>
              <p:nvPr/>
            </p:nvSpPr>
            <p:spPr>
              <a:xfrm>
                <a:off x="5252860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Prostokąt zaokrąglony 195"/>
              <p:cNvSpPr/>
              <p:nvPr/>
            </p:nvSpPr>
            <p:spPr>
              <a:xfrm>
                <a:off x="5578292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Prostokąt zaokrąglony 196"/>
              <p:cNvSpPr/>
              <p:nvPr/>
            </p:nvSpPr>
            <p:spPr>
              <a:xfrm>
                <a:off x="5903724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Prostokąt zaokrąglony 197"/>
              <p:cNvSpPr/>
              <p:nvPr/>
            </p:nvSpPr>
            <p:spPr>
              <a:xfrm>
                <a:off x="6229156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Prostokąt zaokrąglony 198"/>
              <p:cNvSpPr/>
              <p:nvPr/>
            </p:nvSpPr>
            <p:spPr>
              <a:xfrm>
                <a:off x="6554588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Prostokąt zaokrąglony 199"/>
              <p:cNvSpPr/>
              <p:nvPr/>
            </p:nvSpPr>
            <p:spPr>
              <a:xfrm>
                <a:off x="6875463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Prostokąt zaokrąglony 200"/>
              <p:cNvSpPr/>
              <p:nvPr/>
            </p:nvSpPr>
            <p:spPr>
              <a:xfrm>
                <a:off x="7174891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Prostokąt zaokrąglony 201"/>
              <p:cNvSpPr/>
              <p:nvPr/>
            </p:nvSpPr>
            <p:spPr>
              <a:xfrm>
                <a:off x="7484177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Prostokąt zaokrąglony 202"/>
              <p:cNvSpPr/>
              <p:nvPr/>
            </p:nvSpPr>
            <p:spPr>
              <a:xfrm>
                <a:off x="7791230" y="5805264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Prostokąt zaokrąglony 203"/>
              <p:cNvSpPr/>
              <p:nvPr/>
            </p:nvSpPr>
            <p:spPr>
              <a:xfrm>
                <a:off x="8112105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Prostokąt zaokrąglony 204"/>
              <p:cNvSpPr/>
              <p:nvPr/>
            </p:nvSpPr>
            <p:spPr>
              <a:xfrm>
                <a:off x="8437537" y="5815368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Prostokąt zaokrąglony 205"/>
              <p:cNvSpPr/>
              <p:nvPr/>
            </p:nvSpPr>
            <p:spPr>
              <a:xfrm>
                <a:off x="1416154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Prostokąt zaokrąglony 206"/>
              <p:cNvSpPr/>
              <p:nvPr/>
            </p:nvSpPr>
            <p:spPr>
              <a:xfrm>
                <a:off x="1746143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Prostokąt zaokrąglony 207"/>
              <p:cNvSpPr/>
              <p:nvPr/>
            </p:nvSpPr>
            <p:spPr>
              <a:xfrm>
                <a:off x="2071575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Prostokąt zaokrąglony 208"/>
              <p:cNvSpPr/>
              <p:nvPr/>
            </p:nvSpPr>
            <p:spPr>
              <a:xfrm>
                <a:off x="2397007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Prostokąt zaokrąglony 209"/>
              <p:cNvSpPr/>
              <p:nvPr/>
            </p:nvSpPr>
            <p:spPr>
              <a:xfrm>
                <a:off x="2722439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Prostokąt zaokrąglony 210"/>
              <p:cNvSpPr/>
              <p:nvPr/>
            </p:nvSpPr>
            <p:spPr>
              <a:xfrm>
                <a:off x="3047871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Prostokąt zaokrąglony 211"/>
              <p:cNvSpPr/>
              <p:nvPr/>
            </p:nvSpPr>
            <p:spPr>
              <a:xfrm>
                <a:off x="3373303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Prostokąt zaokrąglony 212"/>
              <p:cNvSpPr/>
              <p:nvPr/>
            </p:nvSpPr>
            <p:spPr>
              <a:xfrm>
                <a:off x="3694178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Prostokąt zaokrąglony 213"/>
              <p:cNvSpPr/>
              <p:nvPr/>
            </p:nvSpPr>
            <p:spPr>
              <a:xfrm>
                <a:off x="3993606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Prostokąt zaokrąglony 214"/>
              <p:cNvSpPr/>
              <p:nvPr/>
            </p:nvSpPr>
            <p:spPr>
              <a:xfrm>
                <a:off x="179512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Prostokąt zaokrąglony 215"/>
              <p:cNvSpPr/>
              <p:nvPr/>
            </p:nvSpPr>
            <p:spPr>
              <a:xfrm>
                <a:off x="509501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Prostokąt zaokrąglony 216"/>
              <p:cNvSpPr/>
              <p:nvPr/>
            </p:nvSpPr>
            <p:spPr>
              <a:xfrm>
                <a:off x="834933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Prostokąt zaokrąglony 217"/>
              <p:cNvSpPr/>
              <p:nvPr/>
            </p:nvSpPr>
            <p:spPr>
              <a:xfrm>
                <a:off x="4609945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Prostokąt zaokrąglony 218"/>
              <p:cNvSpPr/>
              <p:nvPr/>
            </p:nvSpPr>
            <p:spPr>
              <a:xfrm>
                <a:off x="4939934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Prostokąt zaokrąglony 219"/>
              <p:cNvSpPr/>
              <p:nvPr/>
            </p:nvSpPr>
            <p:spPr>
              <a:xfrm>
                <a:off x="5265366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Prostokąt zaokrąglony 220"/>
              <p:cNvSpPr/>
              <p:nvPr/>
            </p:nvSpPr>
            <p:spPr>
              <a:xfrm>
                <a:off x="5590798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Prostokąt zaokrąglony 221"/>
              <p:cNvSpPr/>
              <p:nvPr/>
            </p:nvSpPr>
            <p:spPr>
              <a:xfrm>
                <a:off x="5916230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Prostokąt zaokrąglony 222"/>
              <p:cNvSpPr/>
              <p:nvPr/>
            </p:nvSpPr>
            <p:spPr>
              <a:xfrm>
                <a:off x="6241662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Prostokąt zaokrąglony 223"/>
              <p:cNvSpPr/>
              <p:nvPr/>
            </p:nvSpPr>
            <p:spPr>
              <a:xfrm>
                <a:off x="6567094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Prostokąt zaokrąglony 224"/>
              <p:cNvSpPr/>
              <p:nvPr/>
            </p:nvSpPr>
            <p:spPr>
              <a:xfrm>
                <a:off x="6887969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Prostokąt zaokrąglony 225"/>
              <p:cNvSpPr/>
              <p:nvPr/>
            </p:nvSpPr>
            <p:spPr>
              <a:xfrm>
                <a:off x="7187397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9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Prostokąt zaokrąglony 226"/>
              <p:cNvSpPr/>
              <p:nvPr/>
            </p:nvSpPr>
            <p:spPr>
              <a:xfrm>
                <a:off x="7496683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10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Prostokąt zaokrąglony 227"/>
              <p:cNvSpPr/>
              <p:nvPr/>
            </p:nvSpPr>
            <p:spPr>
              <a:xfrm>
                <a:off x="7803736" y="6237312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11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Prostokąt zaokrąglony 228"/>
              <p:cNvSpPr/>
              <p:nvPr/>
            </p:nvSpPr>
            <p:spPr>
              <a:xfrm>
                <a:off x="8124611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12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Prostokąt zaokrąglony 229"/>
              <p:cNvSpPr/>
              <p:nvPr/>
            </p:nvSpPr>
            <p:spPr>
              <a:xfrm>
                <a:off x="8450043" y="6247416"/>
                <a:ext cx="255788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sz="1600" b="1" dirty="0" smtClean="0">
                    <a:solidFill>
                      <a:schemeClr val="tx1"/>
                    </a:solidFill>
                  </a:rPr>
                  <a:t>13</a:t>
                </a:r>
                <a:endParaRPr lang="pl-PL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pole tekstowe 3"/>
            <p:cNvSpPr txBox="1"/>
            <p:nvPr/>
          </p:nvSpPr>
          <p:spPr>
            <a:xfrm>
              <a:off x="775177" y="323364"/>
              <a:ext cx="7515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i="1" dirty="0" smtClean="0"/>
                <a:t>Sala wykładowa Kat. </a:t>
              </a:r>
              <a:r>
                <a:rPr lang="pl-PL" i="1" dirty="0"/>
                <a:t>i </a:t>
              </a:r>
              <a:r>
                <a:rPr lang="pl-PL" i="1" dirty="0" err="1" smtClean="0"/>
                <a:t>Zd</a:t>
              </a:r>
              <a:r>
                <a:rPr lang="pl-PL" i="1" dirty="0" smtClean="0"/>
                <a:t>. </a:t>
              </a:r>
              <a:r>
                <a:rPr lang="pl-PL" i="1" dirty="0"/>
                <a:t>Anatomii </a:t>
              </a:r>
              <a:r>
                <a:rPr lang="pl-PL" i="1" dirty="0" smtClean="0"/>
                <a:t>Prawidłowej </a:t>
              </a:r>
              <a:r>
                <a:rPr lang="pl-PL" i="1" dirty="0"/>
                <a:t>im. Prof. Tadeusza Marciniaka</a:t>
              </a: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5573735" y="3501008"/>
              <a:ext cx="34627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196 miejsc siedzących z blatem          </a:t>
              </a:r>
            </a:p>
            <a:p>
              <a:r>
                <a:rPr lang="pl-PL" i="1" dirty="0" smtClean="0"/>
                <a:t>26 miejsc siedzących bez </a:t>
              </a:r>
              <a:r>
                <a:rPr lang="pl-PL" i="1" dirty="0"/>
                <a:t>blatu </a:t>
              </a:r>
              <a:r>
                <a:rPr lang="pl-PL" i="1" dirty="0" smtClean="0"/>
                <a:t>  </a:t>
              </a:r>
              <a:endParaRPr lang="pl-PL" i="1" dirty="0"/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8678977" y="3501008"/>
              <a:ext cx="141495" cy="2423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Prostokąt zaokrąglony 6"/>
            <p:cNvSpPr/>
            <p:nvPr/>
          </p:nvSpPr>
          <p:spPr>
            <a:xfrm flipH="1">
              <a:off x="8612961" y="3891999"/>
              <a:ext cx="141495" cy="25533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307406" y="131832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251520" y="287225"/>
            <a:ext cx="8515050" cy="6239881"/>
            <a:chOff x="251520" y="287225"/>
            <a:chExt cx="8515050" cy="6239881"/>
          </a:xfrm>
        </p:grpSpPr>
        <p:pic>
          <p:nvPicPr>
            <p:cNvPr id="1026" name="Picture 2" descr="C:\Users\UMED\Documents\Nowy folder\Zdjęcia\Sala Biblioteki 1 (1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40968"/>
              <a:ext cx="5057775" cy="338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MED\Documents\Nowy folder\Zdjęcia\Sala Biblioteki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927" y="287225"/>
              <a:ext cx="5344643" cy="357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ole tekstowe 3"/>
            <p:cNvSpPr txBox="1"/>
            <p:nvPr/>
          </p:nvSpPr>
          <p:spPr>
            <a:xfrm>
              <a:off x="1115616" y="2894747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(fot. Z. Drelich®)</a:t>
              </a:r>
              <a:endParaRPr lang="pl-PL" sz="1000" i="1" dirty="0"/>
            </a:p>
          </p:txBody>
        </p:sp>
        <p:sp>
          <p:nvSpPr>
            <p:cNvPr id="2" name="Prostokąt 1"/>
            <p:cNvSpPr/>
            <p:nvPr/>
          </p:nvSpPr>
          <p:spPr>
            <a:xfrm>
              <a:off x="6156176" y="4449886"/>
              <a:ext cx="233923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l-PL" i="1" u="sng" dirty="0"/>
                <a:t>Sala </a:t>
              </a:r>
              <a:r>
                <a:rPr lang="pl-PL" i="1" u="sng" dirty="0" smtClean="0"/>
                <a:t>konferencyjna </a:t>
              </a:r>
            </a:p>
            <a:p>
              <a:pPr algn="r"/>
              <a:r>
                <a:rPr lang="pl-PL" i="1" u="sng" dirty="0" smtClean="0"/>
                <a:t>Biblioteki </a:t>
              </a:r>
              <a:r>
                <a:rPr lang="pl-PL" i="1" u="sng" dirty="0"/>
                <a:t>Głównej </a:t>
              </a:r>
              <a:r>
                <a:rPr lang="pl-PL" i="1" u="sng" dirty="0" smtClean="0"/>
                <a:t>UM</a:t>
              </a:r>
            </a:p>
            <a:p>
              <a:pPr algn="r"/>
              <a:r>
                <a:rPr lang="pl-PL" i="1" u="sng" dirty="0" smtClean="0"/>
                <a:t>- sala A 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9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95536" y="620688"/>
            <a:ext cx="8424936" cy="5472608"/>
            <a:chOff x="395536" y="620688"/>
            <a:chExt cx="8424936" cy="5472608"/>
          </a:xfrm>
        </p:grpSpPr>
        <p:sp>
          <p:nvSpPr>
            <p:cNvPr id="425" name="Prostokąt zaokrąglony 424"/>
            <p:cNvSpPr/>
            <p:nvPr/>
          </p:nvSpPr>
          <p:spPr>
            <a:xfrm>
              <a:off x="395536" y="2495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26" name="Prostokąt zaokrąglony 425"/>
            <p:cNvSpPr/>
            <p:nvPr/>
          </p:nvSpPr>
          <p:spPr>
            <a:xfrm>
              <a:off x="714671" y="2495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27" name="Prostokąt zaokrąglony 426"/>
            <p:cNvSpPr/>
            <p:nvPr/>
          </p:nvSpPr>
          <p:spPr>
            <a:xfrm>
              <a:off x="1039392" y="2495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22" name="Prostokąt zaokrąglony 421"/>
            <p:cNvSpPr/>
            <p:nvPr/>
          </p:nvSpPr>
          <p:spPr>
            <a:xfrm>
              <a:off x="1352940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23" name="Prostokąt zaokrąglony 422"/>
            <p:cNvSpPr/>
            <p:nvPr/>
          </p:nvSpPr>
          <p:spPr>
            <a:xfrm>
              <a:off x="1672075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24" name="Prostokąt zaokrąglony 423"/>
            <p:cNvSpPr/>
            <p:nvPr/>
          </p:nvSpPr>
          <p:spPr>
            <a:xfrm>
              <a:off x="1996796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9" name="Prostokąt zaokrąglony 418"/>
            <p:cNvSpPr/>
            <p:nvPr/>
          </p:nvSpPr>
          <p:spPr>
            <a:xfrm>
              <a:off x="2310345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20" name="Prostokąt zaokrąglony 419"/>
            <p:cNvSpPr/>
            <p:nvPr/>
          </p:nvSpPr>
          <p:spPr>
            <a:xfrm>
              <a:off x="2629480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21" name="Prostokąt zaokrąglony 420"/>
            <p:cNvSpPr/>
            <p:nvPr/>
          </p:nvSpPr>
          <p:spPr>
            <a:xfrm>
              <a:off x="2954201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6" name="Prostokąt zaokrąglony 415"/>
            <p:cNvSpPr/>
            <p:nvPr/>
          </p:nvSpPr>
          <p:spPr>
            <a:xfrm>
              <a:off x="4225154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7" name="Prostokąt zaokrąglony 416"/>
            <p:cNvSpPr/>
            <p:nvPr/>
          </p:nvSpPr>
          <p:spPr>
            <a:xfrm>
              <a:off x="4544289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8" name="Prostokąt zaokrąglony 417"/>
            <p:cNvSpPr/>
            <p:nvPr/>
          </p:nvSpPr>
          <p:spPr>
            <a:xfrm>
              <a:off x="4869010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3" name="Prostokąt zaokrąglony 412"/>
            <p:cNvSpPr/>
            <p:nvPr/>
          </p:nvSpPr>
          <p:spPr>
            <a:xfrm>
              <a:off x="3267749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4" name="Prostokąt zaokrąglony 413"/>
            <p:cNvSpPr/>
            <p:nvPr/>
          </p:nvSpPr>
          <p:spPr>
            <a:xfrm>
              <a:off x="3586884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5" name="Prostokąt zaokrąglony 414"/>
            <p:cNvSpPr/>
            <p:nvPr/>
          </p:nvSpPr>
          <p:spPr>
            <a:xfrm>
              <a:off x="3911605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0" name="Prostokąt zaokrąglony 409"/>
            <p:cNvSpPr/>
            <p:nvPr/>
          </p:nvSpPr>
          <p:spPr>
            <a:xfrm>
              <a:off x="555103" y="30285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1" name="Prostokąt zaokrąglony 410"/>
            <p:cNvSpPr/>
            <p:nvPr/>
          </p:nvSpPr>
          <p:spPr>
            <a:xfrm>
              <a:off x="874238" y="30285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12" name="Prostokąt zaokrąglony 411"/>
            <p:cNvSpPr/>
            <p:nvPr/>
          </p:nvSpPr>
          <p:spPr>
            <a:xfrm>
              <a:off x="1198959" y="30285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7" name="Prostokąt zaokrąglony 406"/>
            <p:cNvSpPr/>
            <p:nvPr/>
          </p:nvSpPr>
          <p:spPr>
            <a:xfrm>
              <a:off x="1512508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08" name="Prostokąt zaokrąglony 407"/>
            <p:cNvSpPr/>
            <p:nvPr/>
          </p:nvSpPr>
          <p:spPr>
            <a:xfrm>
              <a:off x="1831643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9" name="Prostokąt zaokrąglony 408"/>
            <p:cNvSpPr/>
            <p:nvPr/>
          </p:nvSpPr>
          <p:spPr>
            <a:xfrm>
              <a:off x="2156364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04" name="Prostokąt zaokrąglony 403"/>
            <p:cNvSpPr/>
            <p:nvPr/>
          </p:nvSpPr>
          <p:spPr>
            <a:xfrm>
              <a:off x="2469912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5" name="Prostokąt zaokrąglony 404"/>
            <p:cNvSpPr/>
            <p:nvPr/>
          </p:nvSpPr>
          <p:spPr>
            <a:xfrm>
              <a:off x="2789047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06" name="Prostokąt zaokrąglony 405"/>
            <p:cNvSpPr/>
            <p:nvPr/>
          </p:nvSpPr>
          <p:spPr>
            <a:xfrm>
              <a:off x="3113768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02" name="Prostokąt zaokrąglony 401"/>
            <p:cNvSpPr/>
            <p:nvPr/>
          </p:nvSpPr>
          <p:spPr>
            <a:xfrm>
              <a:off x="4384721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03" name="Prostokąt zaokrąglony 402"/>
            <p:cNvSpPr/>
            <p:nvPr/>
          </p:nvSpPr>
          <p:spPr>
            <a:xfrm>
              <a:off x="4703856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99" name="Prostokąt zaokrąglony 398"/>
            <p:cNvSpPr/>
            <p:nvPr/>
          </p:nvSpPr>
          <p:spPr>
            <a:xfrm>
              <a:off x="3427317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00" name="Prostokąt zaokrąglony 399"/>
            <p:cNvSpPr/>
            <p:nvPr/>
          </p:nvSpPr>
          <p:spPr>
            <a:xfrm>
              <a:off x="3746452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01" name="Prostokąt zaokrąglony 400"/>
            <p:cNvSpPr/>
            <p:nvPr/>
          </p:nvSpPr>
          <p:spPr>
            <a:xfrm>
              <a:off x="4071173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96" name="Prostokąt zaokrąglony 395"/>
            <p:cNvSpPr/>
            <p:nvPr/>
          </p:nvSpPr>
          <p:spPr>
            <a:xfrm>
              <a:off x="395536" y="35497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97" name="Prostokąt zaokrąglony 396"/>
            <p:cNvSpPr/>
            <p:nvPr/>
          </p:nvSpPr>
          <p:spPr>
            <a:xfrm>
              <a:off x="714671" y="35497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98" name="Prostokąt zaokrąglony 397"/>
            <p:cNvSpPr/>
            <p:nvPr/>
          </p:nvSpPr>
          <p:spPr>
            <a:xfrm>
              <a:off x="1039392" y="35497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3" name="Prostokąt zaokrąglony 392"/>
            <p:cNvSpPr/>
            <p:nvPr/>
          </p:nvSpPr>
          <p:spPr>
            <a:xfrm>
              <a:off x="1352940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94" name="Prostokąt zaokrąglony 393"/>
            <p:cNvSpPr/>
            <p:nvPr/>
          </p:nvSpPr>
          <p:spPr>
            <a:xfrm>
              <a:off x="1672075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5" name="Prostokąt zaokrąglony 394"/>
            <p:cNvSpPr/>
            <p:nvPr/>
          </p:nvSpPr>
          <p:spPr>
            <a:xfrm>
              <a:off x="1996796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90" name="Prostokąt zaokrąglony 389"/>
            <p:cNvSpPr/>
            <p:nvPr/>
          </p:nvSpPr>
          <p:spPr>
            <a:xfrm>
              <a:off x="2310345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91" name="Prostokąt zaokrąglony 390"/>
            <p:cNvSpPr/>
            <p:nvPr/>
          </p:nvSpPr>
          <p:spPr>
            <a:xfrm>
              <a:off x="2629480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2" name="Prostokąt zaokrąglony 391"/>
            <p:cNvSpPr/>
            <p:nvPr/>
          </p:nvSpPr>
          <p:spPr>
            <a:xfrm>
              <a:off x="2954201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7" name="Prostokąt zaokrąglony 386"/>
            <p:cNvSpPr/>
            <p:nvPr/>
          </p:nvSpPr>
          <p:spPr>
            <a:xfrm>
              <a:off x="4225154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8" name="Prostokąt zaokrąglony 387"/>
            <p:cNvSpPr/>
            <p:nvPr/>
          </p:nvSpPr>
          <p:spPr>
            <a:xfrm>
              <a:off x="4544289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9" name="Prostokąt zaokrąglony 388"/>
            <p:cNvSpPr/>
            <p:nvPr/>
          </p:nvSpPr>
          <p:spPr>
            <a:xfrm>
              <a:off x="4869010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4" name="Prostokąt zaokrąglony 383"/>
            <p:cNvSpPr/>
            <p:nvPr/>
          </p:nvSpPr>
          <p:spPr>
            <a:xfrm>
              <a:off x="3267749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5" name="Prostokąt zaokrąglony 384"/>
            <p:cNvSpPr/>
            <p:nvPr/>
          </p:nvSpPr>
          <p:spPr>
            <a:xfrm>
              <a:off x="3586884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6" name="Prostokąt zaokrąglony 385"/>
            <p:cNvSpPr/>
            <p:nvPr/>
          </p:nvSpPr>
          <p:spPr>
            <a:xfrm>
              <a:off x="3911605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1" name="Prostokąt zaokrąglony 380"/>
            <p:cNvSpPr/>
            <p:nvPr/>
          </p:nvSpPr>
          <p:spPr>
            <a:xfrm>
              <a:off x="555103" y="40709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2" name="Prostokąt zaokrąglony 381"/>
            <p:cNvSpPr/>
            <p:nvPr/>
          </p:nvSpPr>
          <p:spPr>
            <a:xfrm>
              <a:off x="874238" y="40709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3" name="Prostokąt zaokrąglony 382"/>
            <p:cNvSpPr/>
            <p:nvPr/>
          </p:nvSpPr>
          <p:spPr>
            <a:xfrm>
              <a:off x="1198959" y="40709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8" name="Prostokąt zaokrąglony 377"/>
            <p:cNvSpPr/>
            <p:nvPr/>
          </p:nvSpPr>
          <p:spPr>
            <a:xfrm>
              <a:off x="1512508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9" name="Prostokąt zaokrąglony 378"/>
            <p:cNvSpPr/>
            <p:nvPr/>
          </p:nvSpPr>
          <p:spPr>
            <a:xfrm>
              <a:off x="1831643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0" name="Prostokąt zaokrąglony 379"/>
            <p:cNvSpPr/>
            <p:nvPr/>
          </p:nvSpPr>
          <p:spPr>
            <a:xfrm>
              <a:off x="2156364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5" name="Prostokąt zaokrąglony 374"/>
            <p:cNvSpPr/>
            <p:nvPr/>
          </p:nvSpPr>
          <p:spPr>
            <a:xfrm>
              <a:off x="2469912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6" name="Prostokąt zaokrąglony 375"/>
            <p:cNvSpPr/>
            <p:nvPr/>
          </p:nvSpPr>
          <p:spPr>
            <a:xfrm>
              <a:off x="2789047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77" name="Prostokąt zaokrąglony 376"/>
            <p:cNvSpPr/>
            <p:nvPr/>
          </p:nvSpPr>
          <p:spPr>
            <a:xfrm>
              <a:off x="3113768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3" name="Prostokąt zaokrąglony 372"/>
            <p:cNvSpPr/>
            <p:nvPr/>
          </p:nvSpPr>
          <p:spPr>
            <a:xfrm>
              <a:off x="4384721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4" name="Prostokąt zaokrąglony 373"/>
            <p:cNvSpPr/>
            <p:nvPr/>
          </p:nvSpPr>
          <p:spPr>
            <a:xfrm>
              <a:off x="4703856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0" name="Prostokąt zaokrąglony 369"/>
            <p:cNvSpPr/>
            <p:nvPr/>
          </p:nvSpPr>
          <p:spPr>
            <a:xfrm>
              <a:off x="3427317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1" name="Prostokąt zaokrąglony 370"/>
            <p:cNvSpPr/>
            <p:nvPr/>
          </p:nvSpPr>
          <p:spPr>
            <a:xfrm>
              <a:off x="3746452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2" name="Prostokąt zaokrąglony 371"/>
            <p:cNvSpPr/>
            <p:nvPr/>
          </p:nvSpPr>
          <p:spPr>
            <a:xfrm>
              <a:off x="4071173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67" name="Prostokąt zaokrąglony 366"/>
            <p:cNvSpPr/>
            <p:nvPr/>
          </p:nvSpPr>
          <p:spPr>
            <a:xfrm>
              <a:off x="395536" y="45678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68" name="Prostokąt zaokrąglony 367"/>
            <p:cNvSpPr/>
            <p:nvPr/>
          </p:nvSpPr>
          <p:spPr>
            <a:xfrm>
              <a:off x="714671" y="45678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69" name="Prostokąt zaokrąglony 368"/>
            <p:cNvSpPr/>
            <p:nvPr/>
          </p:nvSpPr>
          <p:spPr>
            <a:xfrm>
              <a:off x="1039392" y="45678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4" name="Prostokąt zaokrąglony 363"/>
            <p:cNvSpPr/>
            <p:nvPr/>
          </p:nvSpPr>
          <p:spPr>
            <a:xfrm>
              <a:off x="1352940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65" name="Prostokąt zaokrąglony 364"/>
            <p:cNvSpPr/>
            <p:nvPr/>
          </p:nvSpPr>
          <p:spPr>
            <a:xfrm>
              <a:off x="1672075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66" name="Prostokąt zaokrąglony 365"/>
            <p:cNvSpPr/>
            <p:nvPr/>
          </p:nvSpPr>
          <p:spPr>
            <a:xfrm>
              <a:off x="1996796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61" name="Prostokąt zaokrąglony 360"/>
            <p:cNvSpPr/>
            <p:nvPr/>
          </p:nvSpPr>
          <p:spPr>
            <a:xfrm>
              <a:off x="2310345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62" name="Prostokąt zaokrąglony 361"/>
            <p:cNvSpPr/>
            <p:nvPr/>
          </p:nvSpPr>
          <p:spPr>
            <a:xfrm>
              <a:off x="2629480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3" name="Prostokąt zaokrąglony 362"/>
            <p:cNvSpPr/>
            <p:nvPr/>
          </p:nvSpPr>
          <p:spPr>
            <a:xfrm>
              <a:off x="2954201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8" name="Prostokąt zaokrąglony 357"/>
            <p:cNvSpPr/>
            <p:nvPr/>
          </p:nvSpPr>
          <p:spPr>
            <a:xfrm>
              <a:off x="4225154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9" name="Prostokąt zaokrąglony 358"/>
            <p:cNvSpPr/>
            <p:nvPr/>
          </p:nvSpPr>
          <p:spPr>
            <a:xfrm>
              <a:off x="4544289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60" name="Prostokąt zaokrąglony 359"/>
            <p:cNvSpPr/>
            <p:nvPr/>
          </p:nvSpPr>
          <p:spPr>
            <a:xfrm>
              <a:off x="4869010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5" name="Prostokąt zaokrąglony 354"/>
            <p:cNvSpPr/>
            <p:nvPr/>
          </p:nvSpPr>
          <p:spPr>
            <a:xfrm>
              <a:off x="3267749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6" name="Prostokąt zaokrąglony 355"/>
            <p:cNvSpPr/>
            <p:nvPr/>
          </p:nvSpPr>
          <p:spPr>
            <a:xfrm>
              <a:off x="3586884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7" name="Prostokąt zaokrąglony 356"/>
            <p:cNvSpPr/>
            <p:nvPr/>
          </p:nvSpPr>
          <p:spPr>
            <a:xfrm>
              <a:off x="3911605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2" name="Prostokąt zaokrąglony 351"/>
            <p:cNvSpPr/>
            <p:nvPr/>
          </p:nvSpPr>
          <p:spPr>
            <a:xfrm>
              <a:off x="555103" y="50890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3" name="Prostokąt zaokrąglony 352"/>
            <p:cNvSpPr/>
            <p:nvPr/>
          </p:nvSpPr>
          <p:spPr>
            <a:xfrm>
              <a:off x="874238" y="50890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4" name="Prostokąt zaokrąglony 353"/>
            <p:cNvSpPr/>
            <p:nvPr/>
          </p:nvSpPr>
          <p:spPr>
            <a:xfrm>
              <a:off x="1198959" y="50890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9" name="Prostokąt zaokrąglony 348"/>
            <p:cNvSpPr/>
            <p:nvPr/>
          </p:nvSpPr>
          <p:spPr>
            <a:xfrm>
              <a:off x="1512508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0" name="Prostokąt zaokrąglony 349"/>
            <p:cNvSpPr/>
            <p:nvPr/>
          </p:nvSpPr>
          <p:spPr>
            <a:xfrm>
              <a:off x="1831643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51" name="Prostokąt zaokrąglony 350"/>
            <p:cNvSpPr/>
            <p:nvPr/>
          </p:nvSpPr>
          <p:spPr>
            <a:xfrm>
              <a:off x="2156364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6" name="Prostokąt zaokrąglony 345"/>
            <p:cNvSpPr/>
            <p:nvPr/>
          </p:nvSpPr>
          <p:spPr>
            <a:xfrm>
              <a:off x="2469912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7" name="Prostokąt zaokrąglony 346"/>
            <p:cNvSpPr/>
            <p:nvPr/>
          </p:nvSpPr>
          <p:spPr>
            <a:xfrm>
              <a:off x="2789047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48" name="Prostokąt zaokrąglony 347"/>
            <p:cNvSpPr/>
            <p:nvPr/>
          </p:nvSpPr>
          <p:spPr>
            <a:xfrm>
              <a:off x="3113768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4" name="Prostokąt zaokrąglony 343"/>
            <p:cNvSpPr/>
            <p:nvPr/>
          </p:nvSpPr>
          <p:spPr>
            <a:xfrm>
              <a:off x="4384721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5" name="Prostokąt zaokrąglony 344"/>
            <p:cNvSpPr/>
            <p:nvPr/>
          </p:nvSpPr>
          <p:spPr>
            <a:xfrm>
              <a:off x="4703856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1" name="Prostokąt zaokrąglony 340"/>
            <p:cNvSpPr/>
            <p:nvPr/>
          </p:nvSpPr>
          <p:spPr>
            <a:xfrm>
              <a:off x="3427317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2" name="Prostokąt zaokrąglony 341"/>
            <p:cNvSpPr/>
            <p:nvPr/>
          </p:nvSpPr>
          <p:spPr>
            <a:xfrm>
              <a:off x="3746452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3" name="Prostokąt zaokrąglony 342"/>
            <p:cNvSpPr/>
            <p:nvPr/>
          </p:nvSpPr>
          <p:spPr>
            <a:xfrm>
              <a:off x="4071173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38" name="Prostokąt zaokrąglony 337"/>
            <p:cNvSpPr/>
            <p:nvPr/>
          </p:nvSpPr>
          <p:spPr>
            <a:xfrm>
              <a:off x="1221682" y="5634585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39" name="Prostokąt zaokrąglony 338"/>
            <p:cNvSpPr/>
            <p:nvPr/>
          </p:nvSpPr>
          <p:spPr>
            <a:xfrm>
              <a:off x="1540817" y="5634585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0" name="Prostokąt zaokrąglony 339"/>
            <p:cNvSpPr/>
            <p:nvPr/>
          </p:nvSpPr>
          <p:spPr>
            <a:xfrm>
              <a:off x="1865538" y="5634585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35" name="Prostokąt zaokrąglony 334"/>
            <p:cNvSpPr/>
            <p:nvPr/>
          </p:nvSpPr>
          <p:spPr>
            <a:xfrm>
              <a:off x="2179087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36" name="Prostokąt zaokrąglony 335"/>
            <p:cNvSpPr/>
            <p:nvPr/>
          </p:nvSpPr>
          <p:spPr>
            <a:xfrm>
              <a:off x="2498222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7" name="Prostokąt zaokrąglony 336"/>
            <p:cNvSpPr/>
            <p:nvPr/>
          </p:nvSpPr>
          <p:spPr>
            <a:xfrm>
              <a:off x="2822943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32" name="Prostokąt zaokrąglony 331"/>
            <p:cNvSpPr/>
            <p:nvPr/>
          </p:nvSpPr>
          <p:spPr>
            <a:xfrm>
              <a:off x="3136491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33" name="Prostokąt zaokrąglony 332"/>
            <p:cNvSpPr/>
            <p:nvPr/>
          </p:nvSpPr>
          <p:spPr>
            <a:xfrm>
              <a:off x="3455626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34" name="Prostokąt zaokrąglony 333"/>
            <p:cNvSpPr/>
            <p:nvPr/>
          </p:nvSpPr>
          <p:spPr>
            <a:xfrm>
              <a:off x="3780347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29" name="Prostokąt zaokrąglony 328"/>
            <p:cNvSpPr/>
            <p:nvPr/>
          </p:nvSpPr>
          <p:spPr>
            <a:xfrm>
              <a:off x="4093896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30" name="Prostokąt zaokrąglony 329"/>
            <p:cNvSpPr/>
            <p:nvPr/>
          </p:nvSpPr>
          <p:spPr>
            <a:xfrm>
              <a:off x="4413031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31" name="Prostokąt zaokrąglony 330"/>
            <p:cNvSpPr/>
            <p:nvPr/>
          </p:nvSpPr>
          <p:spPr>
            <a:xfrm>
              <a:off x="4737752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26" name="Prostokąt zaokrąglony 325"/>
            <p:cNvSpPr/>
            <p:nvPr/>
          </p:nvSpPr>
          <p:spPr>
            <a:xfrm>
              <a:off x="564393" y="19861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27" name="Prostokąt zaokrąglony 326"/>
            <p:cNvSpPr/>
            <p:nvPr/>
          </p:nvSpPr>
          <p:spPr>
            <a:xfrm>
              <a:off x="883528" y="19861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28" name="Prostokąt zaokrąglony 327"/>
            <p:cNvSpPr/>
            <p:nvPr/>
          </p:nvSpPr>
          <p:spPr>
            <a:xfrm>
              <a:off x="1208249" y="19861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3" name="Prostokąt zaokrąglony 322"/>
            <p:cNvSpPr/>
            <p:nvPr/>
          </p:nvSpPr>
          <p:spPr>
            <a:xfrm>
              <a:off x="1521797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24" name="Prostokąt zaokrąglony 323"/>
            <p:cNvSpPr/>
            <p:nvPr/>
          </p:nvSpPr>
          <p:spPr>
            <a:xfrm>
              <a:off x="1840932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5" name="Prostokąt zaokrąglony 324"/>
            <p:cNvSpPr/>
            <p:nvPr/>
          </p:nvSpPr>
          <p:spPr>
            <a:xfrm>
              <a:off x="2165653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20" name="Prostokąt zaokrąglony 319"/>
            <p:cNvSpPr/>
            <p:nvPr/>
          </p:nvSpPr>
          <p:spPr>
            <a:xfrm>
              <a:off x="2479202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21" name="Prostokąt zaokrąglony 320"/>
            <p:cNvSpPr/>
            <p:nvPr/>
          </p:nvSpPr>
          <p:spPr>
            <a:xfrm>
              <a:off x="2798337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2" name="Prostokąt zaokrąglony 321"/>
            <p:cNvSpPr/>
            <p:nvPr/>
          </p:nvSpPr>
          <p:spPr>
            <a:xfrm>
              <a:off x="3123058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18" name="Prostokąt zaokrąglony 317"/>
            <p:cNvSpPr/>
            <p:nvPr/>
          </p:nvSpPr>
          <p:spPr>
            <a:xfrm>
              <a:off x="4394010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19" name="Prostokąt zaokrąglony 318"/>
            <p:cNvSpPr/>
            <p:nvPr/>
          </p:nvSpPr>
          <p:spPr>
            <a:xfrm>
              <a:off x="4713145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15" name="Prostokąt zaokrąglony 314"/>
            <p:cNvSpPr/>
            <p:nvPr/>
          </p:nvSpPr>
          <p:spPr>
            <a:xfrm>
              <a:off x="3436606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16" name="Prostokąt zaokrąglony 315"/>
            <p:cNvSpPr/>
            <p:nvPr/>
          </p:nvSpPr>
          <p:spPr>
            <a:xfrm>
              <a:off x="3755741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17" name="Prostokąt zaokrąglony 316"/>
            <p:cNvSpPr/>
            <p:nvPr/>
          </p:nvSpPr>
          <p:spPr>
            <a:xfrm>
              <a:off x="4080462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45" name="pole tekstowe 244"/>
            <p:cNvSpPr txBox="1"/>
            <p:nvPr/>
          </p:nvSpPr>
          <p:spPr>
            <a:xfrm>
              <a:off x="746923" y="620688"/>
              <a:ext cx="704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  <p:sp>
          <p:nvSpPr>
            <p:cNvPr id="246" name="Prostokąt 245"/>
            <p:cNvSpPr/>
            <p:nvPr/>
          </p:nvSpPr>
          <p:spPr>
            <a:xfrm>
              <a:off x="6174841" y="4077072"/>
              <a:ext cx="232709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l-PL" i="1" u="sng" dirty="0"/>
                <a:t>Sala wykładowa </a:t>
              </a:r>
              <a:endParaRPr lang="pl-PL" i="1" u="sng" dirty="0" smtClean="0"/>
            </a:p>
            <a:p>
              <a:pPr algn="r"/>
              <a:r>
                <a:rPr lang="pl-PL" i="1" u="sng" dirty="0" smtClean="0"/>
                <a:t>Biblioteki </a:t>
              </a:r>
              <a:r>
                <a:rPr lang="pl-PL" i="1" u="sng" dirty="0"/>
                <a:t>Głównej </a:t>
              </a:r>
              <a:r>
                <a:rPr lang="pl-PL" i="1" u="sng" dirty="0" smtClean="0"/>
                <a:t>UM</a:t>
              </a:r>
            </a:p>
            <a:p>
              <a:pPr algn="r"/>
              <a:r>
                <a:rPr lang="pl-PL" i="1" u="sng" dirty="0" smtClean="0"/>
                <a:t>- sala </a:t>
              </a:r>
              <a:r>
                <a:rPr lang="pl-PL" i="1" u="sng" dirty="0"/>
                <a:t>A</a:t>
              </a:r>
              <a:endParaRPr lang="pl-PL" dirty="0"/>
            </a:p>
          </p:txBody>
        </p:sp>
        <p:sp>
          <p:nvSpPr>
            <p:cNvPr id="247" name="Prostokąt zaokrąglony 246"/>
            <p:cNvSpPr/>
            <p:nvPr/>
          </p:nvSpPr>
          <p:spPr>
            <a:xfrm>
              <a:off x="395536" y="1489739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48" name="Prostokąt zaokrąglony 247"/>
            <p:cNvSpPr/>
            <p:nvPr/>
          </p:nvSpPr>
          <p:spPr>
            <a:xfrm>
              <a:off x="714671" y="1489739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49" name="Prostokąt zaokrąglony 248"/>
            <p:cNvSpPr/>
            <p:nvPr/>
          </p:nvSpPr>
          <p:spPr>
            <a:xfrm>
              <a:off x="1039392" y="1489739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0" name="Prostokąt zaokrąglony 249"/>
            <p:cNvSpPr/>
            <p:nvPr/>
          </p:nvSpPr>
          <p:spPr>
            <a:xfrm>
              <a:off x="1352940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51" name="Prostokąt zaokrąglony 250"/>
            <p:cNvSpPr/>
            <p:nvPr/>
          </p:nvSpPr>
          <p:spPr>
            <a:xfrm>
              <a:off x="1672076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2" name="Prostokąt zaokrąglony 251"/>
            <p:cNvSpPr/>
            <p:nvPr/>
          </p:nvSpPr>
          <p:spPr>
            <a:xfrm>
              <a:off x="1996797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53" name="Prostokąt zaokrąglony 252"/>
            <p:cNvSpPr/>
            <p:nvPr/>
          </p:nvSpPr>
          <p:spPr>
            <a:xfrm>
              <a:off x="2310345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4" name="Prostokąt zaokrąglony 253"/>
            <p:cNvSpPr/>
            <p:nvPr/>
          </p:nvSpPr>
          <p:spPr>
            <a:xfrm>
              <a:off x="2629480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55" name="Prostokąt zaokrąglony 254"/>
            <p:cNvSpPr/>
            <p:nvPr/>
          </p:nvSpPr>
          <p:spPr>
            <a:xfrm>
              <a:off x="2954201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56" name="Prostokąt zaokrąglony 255"/>
            <p:cNvSpPr/>
            <p:nvPr/>
          </p:nvSpPr>
          <p:spPr>
            <a:xfrm>
              <a:off x="4225154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57" name="Prostokąt zaokrąglony 256"/>
            <p:cNvSpPr/>
            <p:nvPr/>
          </p:nvSpPr>
          <p:spPr>
            <a:xfrm>
              <a:off x="4544289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58" name="Prostokąt zaokrąglony 257"/>
            <p:cNvSpPr/>
            <p:nvPr/>
          </p:nvSpPr>
          <p:spPr>
            <a:xfrm>
              <a:off x="4869010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59" name="Prostokąt zaokrąglony 258"/>
            <p:cNvSpPr/>
            <p:nvPr/>
          </p:nvSpPr>
          <p:spPr>
            <a:xfrm>
              <a:off x="3267749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60" name="Prostokąt zaokrąglony 259"/>
            <p:cNvSpPr/>
            <p:nvPr/>
          </p:nvSpPr>
          <p:spPr>
            <a:xfrm>
              <a:off x="3586884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61" name="Prostokąt zaokrąglony 260"/>
            <p:cNvSpPr/>
            <p:nvPr/>
          </p:nvSpPr>
          <p:spPr>
            <a:xfrm>
              <a:off x="564393" y="9807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62" name="Prostokąt zaokrąglony 261"/>
            <p:cNvSpPr/>
            <p:nvPr/>
          </p:nvSpPr>
          <p:spPr>
            <a:xfrm>
              <a:off x="883528" y="9807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63" name="Prostokąt zaokrąglony 262"/>
            <p:cNvSpPr/>
            <p:nvPr/>
          </p:nvSpPr>
          <p:spPr>
            <a:xfrm>
              <a:off x="1208249" y="9807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4" name="Prostokąt zaokrąglony 263"/>
            <p:cNvSpPr/>
            <p:nvPr/>
          </p:nvSpPr>
          <p:spPr>
            <a:xfrm>
              <a:off x="1521797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65" name="Prostokąt zaokrąglony 264"/>
            <p:cNvSpPr/>
            <p:nvPr/>
          </p:nvSpPr>
          <p:spPr>
            <a:xfrm>
              <a:off x="1840933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66" name="Prostokąt zaokrąglony 265"/>
            <p:cNvSpPr/>
            <p:nvPr/>
          </p:nvSpPr>
          <p:spPr>
            <a:xfrm>
              <a:off x="2165654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67" name="Prostokąt zaokrąglony 266"/>
            <p:cNvSpPr/>
            <p:nvPr/>
          </p:nvSpPr>
          <p:spPr>
            <a:xfrm>
              <a:off x="2479202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8" name="Prostokąt zaokrąglony 267"/>
            <p:cNvSpPr/>
            <p:nvPr/>
          </p:nvSpPr>
          <p:spPr>
            <a:xfrm>
              <a:off x="2798337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9" name="Prostokąt zaokrąglony 268"/>
            <p:cNvSpPr/>
            <p:nvPr/>
          </p:nvSpPr>
          <p:spPr>
            <a:xfrm>
              <a:off x="3123058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70" name="Prostokąt zaokrąglony 269"/>
            <p:cNvSpPr/>
            <p:nvPr/>
          </p:nvSpPr>
          <p:spPr>
            <a:xfrm>
              <a:off x="4394011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71" name="Prostokąt zaokrąglony 270"/>
            <p:cNvSpPr/>
            <p:nvPr/>
          </p:nvSpPr>
          <p:spPr>
            <a:xfrm>
              <a:off x="4713146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72" name="Prostokąt zaokrąglony 271"/>
            <p:cNvSpPr/>
            <p:nvPr/>
          </p:nvSpPr>
          <p:spPr>
            <a:xfrm>
              <a:off x="3436606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73" name="Prostokąt zaokrąglony 272"/>
            <p:cNvSpPr/>
            <p:nvPr/>
          </p:nvSpPr>
          <p:spPr>
            <a:xfrm>
              <a:off x="3755741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74" name="Prostokąt zaokrąglony 273"/>
            <p:cNvSpPr/>
            <p:nvPr/>
          </p:nvSpPr>
          <p:spPr>
            <a:xfrm>
              <a:off x="4080463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75" name="Prostokąt zaokrąglony 274"/>
            <p:cNvSpPr/>
            <p:nvPr/>
          </p:nvSpPr>
          <p:spPr>
            <a:xfrm>
              <a:off x="3903366" y="148478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41" name="pole tekstowe 240"/>
            <p:cNvSpPr txBox="1"/>
            <p:nvPr/>
          </p:nvSpPr>
          <p:spPr>
            <a:xfrm>
              <a:off x="5419941" y="1878332"/>
              <a:ext cx="32447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130 miejsc siedzących z blatami</a:t>
              </a:r>
            </a:p>
            <a:p>
              <a:endParaRPr lang="pl-PL" dirty="0"/>
            </a:p>
            <a:p>
              <a:r>
                <a:rPr lang="pl-PL" dirty="0" smtClean="0"/>
                <a:t>12 miejsc siedzących bez blatów  </a:t>
              </a:r>
              <a:endParaRPr lang="pl-PL" dirty="0"/>
            </a:p>
          </p:txBody>
        </p:sp>
        <p:sp>
          <p:nvSpPr>
            <p:cNvPr id="242" name="Prostokąt zaokrąglony 241"/>
            <p:cNvSpPr/>
            <p:nvPr/>
          </p:nvSpPr>
          <p:spPr>
            <a:xfrm>
              <a:off x="8681417" y="1844824"/>
              <a:ext cx="139055" cy="2906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43" name="Prostokąt zaokrąglony 242"/>
            <p:cNvSpPr/>
            <p:nvPr/>
          </p:nvSpPr>
          <p:spPr>
            <a:xfrm>
              <a:off x="8681417" y="2418247"/>
              <a:ext cx="139055" cy="29067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230" name="Prostokąt zaokrąglony 229"/>
            <p:cNvSpPr/>
            <p:nvPr/>
          </p:nvSpPr>
          <p:spPr>
            <a:xfrm>
              <a:off x="5050540" y="980728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1" name="Prostokąt zaokrąglony 230"/>
            <p:cNvSpPr/>
            <p:nvPr/>
          </p:nvSpPr>
          <p:spPr>
            <a:xfrm>
              <a:off x="5063298" y="1988840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2" name="Prostokąt zaokrąglony 231"/>
            <p:cNvSpPr/>
            <p:nvPr/>
          </p:nvSpPr>
          <p:spPr>
            <a:xfrm>
              <a:off x="5004048" y="3054486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3" name="Prostokąt zaokrąglony 232"/>
            <p:cNvSpPr/>
            <p:nvPr/>
          </p:nvSpPr>
          <p:spPr>
            <a:xfrm>
              <a:off x="5004048" y="4077072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4" name="Prostokąt zaokrąglony 233"/>
            <p:cNvSpPr/>
            <p:nvPr/>
          </p:nvSpPr>
          <p:spPr>
            <a:xfrm>
              <a:off x="5004048" y="508518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5" name="Prostokąt zaokrąglony 234"/>
            <p:cNvSpPr/>
            <p:nvPr/>
          </p:nvSpPr>
          <p:spPr>
            <a:xfrm>
              <a:off x="395536" y="1988840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6" name="Prostokąt zaokrąglony 235"/>
            <p:cNvSpPr/>
            <p:nvPr/>
          </p:nvSpPr>
          <p:spPr>
            <a:xfrm>
              <a:off x="395536" y="980728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7" name="Prostokąt zaokrąglony 236"/>
            <p:cNvSpPr/>
            <p:nvPr/>
          </p:nvSpPr>
          <p:spPr>
            <a:xfrm>
              <a:off x="395536" y="2996952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8" name="Prostokąt zaokrąglony 237"/>
            <p:cNvSpPr/>
            <p:nvPr/>
          </p:nvSpPr>
          <p:spPr>
            <a:xfrm>
              <a:off x="395536" y="4077072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9" name="Prostokąt zaokrąglony 238"/>
            <p:cNvSpPr/>
            <p:nvPr/>
          </p:nvSpPr>
          <p:spPr>
            <a:xfrm>
              <a:off x="395536" y="508518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2" name="Prostokąt zaokrąglony 201"/>
            <p:cNvSpPr/>
            <p:nvPr/>
          </p:nvSpPr>
          <p:spPr>
            <a:xfrm>
              <a:off x="886834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Prostokąt zaokrąglony 202"/>
            <p:cNvSpPr/>
            <p:nvPr/>
          </p:nvSpPr>
          <p:spPr>
            <a:xfrm>
              <a:off x="552310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Prostokąt zaokrąglony 203"/>
            <p:cNvSpPr/>
            <p:nvPr/>
          </p:nvSpPr>
          <p:spPr>
            <a:xfrm>
              <a:off x="395536" y="564677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5" name="Prostokąt zaokrąglony 204"/>
            <p:cNvSpPr/>
            <p:nvPr/>
          </p:nvSpPr>
          <p:spPr>
            <a:xfrm>
              <a:off x="5076056" y="564677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1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50329" y="260648"/>
            <a:ext cx="8297069" cy="6160852"/>
            <a:chOff x="450329" y="260648"/>
            <a:chExt cx="8297069" cy="6160852"/>
          </a:xfrm>
        </p:grpSpPr>
        <p:pic>
          <p:nvPicPr>
            <p:cNvPr id="2050" name="Picture 2" descr="C:\Users\UMED\Documents\Nowy folder\Zdjęcia\Sala Biblioteki 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20888"/>
              <a:ext cx="5975598" cy="400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UMED\Documents\Nowy folder\Zdjęcia\Sala Biblioteki 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29" y="260648"/>
              <a:ext cx="4697735" cy="3145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ole tekstowe 3"/>
            <p:cNvSpPr txBox="1"/>
            <p:nvPr/>
          </p:nvSpPr>
          <p:spPr>
            <a:xfrm>
              <a:off x="1043608" y="3501008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(fot. Z. Drelich®)</a:t>
              </a:r>
              <a:endParaRPr lang="pl-PL" sz="1000" i="1" dirty="0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5508104" y="849486"/>
              <a:ext cx="233923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i="1" u="sng" dirty="0"/>
                <a:t>Sala konferencyjna</a:t>
              </a:r>
              <a:endParaRPr lang="pl-PL" i="1" u="sng" dirty="0" smtClean="0"/>
            </a:p>
            <a:p>
              <a:r>
                <a:rPr lang="pl-PL" i="1" u="sng" dirty="0" smtClean="0"/>
                <a:t>Biblioteki </a:t>
              </a:r>
              <a:r>
                <a:rPr lang="pl-PL" i="1" u="sng" dirty="0"/>
                <a:t>Głównej </a:t>
              </a:r>
              <a:r>
                <a:rPr lang="pl-PL" i="1" u="sng" dirty="0" smtClean="0"/>
                <a:t>UM</a:t>
              </a:r>
            </a:p>
            <a:p>
              <a:r>
                <a:rPr lang="pl-PL" i="1" u="sng" dirty="0" smtClean="0"/>
                <a:t>- sala B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7333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upa 205"/>
          <p:cNvGrpSpPr/>
          <p:nvPr/>
        </p:nvGrpSpPr>
        <p:grpSpPr>
          <a:xfrm>
            <a:off x="323528" y="620688"/>
            <a:ext cx="8437694" cy="5472608"/>
            <a:chOff x="323528" y="620688"/>
            <a:chExt cx="8437694" cy="5472608"/>
          </a:xfrm>
        </p:grpSpPr>
        <p:sp>
          <p:nvSpPr>
            <p:cNvPr id="188" name="Prostokąt zaokrąglony 187"/>
            <p:cNvSpPr/>
            <p:nvPr/>
          </p:nvSpPr>
          <p:spPr>
            <a:xfrm flipH="1">
              <a:off x="8434916" y="2495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89" name="Prostokąt zaokrąglony 188"/>
            <p:cNvSpPr/>
            <p:nvPr/>
          </p:nvSpPr>
          <p:spPr>
            <a:xfrm flipH="1">
              <a:off x="8115781" y="2495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0" name="Prostokąt zaokrąglony 189"/>
            <p:cNvSpPr/>
            <p:nvPr/>
          </p:nvSpPr>
          <p:spPr>
            <a:xfrm flipH="1">
              <a:off x="7791060" y="2495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Prostokąt zaokrąglony 184"/>
            <p:cNvSpPr/>
            <p:nvPr/>
          </p:nvSpPr>
          <p:spPr>
            <a:xfrm flipH="1">
              <a:off x="7477511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86" name="Prostokąt zaokrąglony 185"/>
            <p:cNvSpPr/>
            <p:nvPr/>
          </p:nvSpPr>
          <p:spPr>
            <a:xfrm flipH="1">
              <a:off x="7158376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7" name="Prostokąt zaokrąglony 186"/>
            <p:cNvSpPr/>
            <p:nvPr/>
          </p:nvSpPr>
          <p:spPr>
            <a:xfrm flipH="1">
              <a:off x="6833655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82" name="Prostokąt zaokrąglony 181"/>
            <p:cNvSpPr/>
            <p:nvPr/>
          </p:nvSpPr>
          <p:spPr>
            <a:xfrm flipH="1">
              <a:off x="6520107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3" name="Prostokąt zaokrąglony 182"/>
            <p:cNvSpPr/>
            <p:nvPr/>
          </p:nvSpPr>
          <p:spPr>
            <a:xfrm flipH="1">
              <a:off x="6200972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4" name="Prostokąt zaokrąglony 183"/>
            <p:cNvSpPr/>
            <p:nvPr/>
          </p:nvSpPr>
          <p:spPr>
            <a:xfrm flipH="1">
              <a:off x="5876251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9" name="Prostokąt zaokrąglony 178"/>
            <p:cNvSpPr/>
            <p:nvPr/>
          </p:nvSpPr>
          <p:spPr>
            <a:xfrm flipH="1">
              <a:off x="4605298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80" name="Prostokąt zaokrąglony 179"/>
            <p:cNvSpPr/>
            <p:nvPr/>
          </p:nvSpPr>
          <p:spPr>
            <a:xfrm flipH="1">
              <a:off x="4286163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Prostokąt zaokrąglony 180"/>
            <p:cNvSpPr/>
            <p:nvPr/>
          </p:nvSpPr>
          <p:spPr>
            <a:xfrm flipH="1">
              <a:off x="3961442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6" name="Prostokąt zaokrąglony 175"/>
            <p:cNvSpPr/>
            <p:nvPr/>
          </p:nvSpPr>
          <p:spPr>
            <a:xfrm flipH="1">
              <a:off x="5562702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7" name="Prostokąt zaokrąglony 176"/>
            <p:cNvSpPr/>
            <p:nvPr/>
          </p:nvSpPr>
          <p:spPr>
            <a:xfrm flipH="1">
              <a:off x="5243567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8" name="Prostokąt zaokrąglony 177"/>
            <p:cNvSpPr/>
            <p:nvPr/>
          </p:nvSpPr>
          <p:spPr>
            <a:xfrm flipH="1">
              <a:off x="4918846" y="25073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3" name="Prostokąt zaokrąglony 172"/>
            <p:cNvSpPr/>
            <p:nvPr/>
          </p:nvSpPr>
          <p:spPr>
            <a:xfrm flipH="1">
              <a:off x="8275348" y="30285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4" name="Prostokąt zaokrąglony 173"/>
            <p:cNvSpPr/>
            <p:nvPr/>
          </p:nvSpPr>
          <p:spPr>
            <a:xfrm flipH="1">
              <a:off x="7956213" y="30285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5" name="Prostokąt zaokrąglony 174"/>
            <p:cNvSpPr/>
            <p:nvPr/>
          </p:nvSpPr>
          <p:spPr>
            <a:xfrm flipH="1">
              <a:off x="7631492" y="30285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0" name="Prostokąt zaokrąglony 169"/>
            <p:cNvSpPr/>
            <p:nvPr/>
          </p:nvSpPr>
          <p:spPr>
            <a:xfrm flipH="1">
              <a:off x="7317944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71" name="Prostokąt zaokrąglony 170"/>
            <p:cNvSpPr/>
            <p:nvPr/>
          </p:nvSpPr>
          <p:spPr>
            <a:xfrm flipH="1">
              <a:off x="6998809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2" name="Prostokąt zaokrąglony 171"/>
            <p:cNvSpPr/>
            <p:nvPr/>
          </p:nvSpPr>
          <p:spPr>
            <a:xfrm flipH="1">
              <a:off x="6674088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7" name="Prostokąt zaokrąglony 166"/>
            <p:cNvSpPr/>
            <p:nvPr/>
          </p:nvSpPr>
          <p:spPr>
            <a:xfrm flipH="1">
              <a:off x="6360539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Prostokąt zaokrąglony 167"/>
            <p:cNvSpPr/>
            <p:nvPr/>
          </p:nvSpPr>
          <p:spPr>
            <a:xfrm flipH="1">
              <a:off x="6041404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9" name="Prostokąt zaokrąglony 168"/>
            <p:cNvSpPr/>
            <p:nvPr/>
          </p:nvSpPr>
          <p:spPr>
            <a:xfrm flipH="1">
              <a:off x="5716683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5" name="Prostokąt zaokrąglony 164"/>
            <p:cNvSpPr/>
            <p:nvPr/>
          </p:nvSpPr>
          <p:spPr>
            <a:xfrm flipH="1">
              <a:off x="4445731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Prostokąt zaokrąglony 165"/>
            <p:cNvSpPr/>
            <p:nvPr/>
          </p:nvSpPr>
          <p:spPr>
            <a:xfrm flipH="1">
              <a:off x="4126596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2" name="Prostokąt zaokrąglony 161"/>
            <p:cNvSpPr/>
            <p:nvPr/>
          </p:nvSpPr>
          <p:spPr>
            <a:xfrm flipH="1">
              <a:off x="5403135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3" name="Prostokąt zaokrąglony 162"/>
            <p:cNvSpPr/>
            <p:nvPr/>
          </p:nvSpPr>
          <p:spPr>
            <a:xfrm flipH="1">
              <a:off x="5084000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Prostokąt zaokrąglony 163"/>
            <p:cNvSpPr/>
            <p:nvPr/>
          </p:nvSpPr>
          <p:spPr>
            <a:xfrm flipH="1">
              <a:off x="4759279" y="30407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Prostokąt zaokrąglony 158"/>
            <p:cNvSpPr/>
            <p:nvPr/>
          </p:nvSpPr>
          <p:spPr>
            <a:xfrm flipH="1">
              <a:off x="8434916" y="35497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0" name="Prostokąt zaokrąglony 159"/>
            <p:cNvSpPr/>
            <p:nvPr/>
          </p:nvSpPr>
          <p:spPr>
            <a:xfrm flipH="1">
              <a:off x="8115781" y="35497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1" name="Prostokąt zaokrąglony 160"/>
            <p:cNvSpPr/>
            <p:nvPr/>
          </p:nvSpPr>
          <p:spPr>
            <a:xfrm flipH="1">
              <a:off x="7791060" y="35497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6" name="Prostokąt zaokrąglony 155"/>
            <p:cNvSpPr/>
            <p:nvPr/>
          </p:nvSpPr>
          <p:spPr>
            <a:xfrm flipH="1">
              <a:off x="7477511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57" name="Prostokąt zaokrąglony 156"/>
            <p:cNvSpPr/>
            <p:nvPr/>
          </p:nvSpPr>
          <p:spPr>
            <a:xfrm flipH="1">
              <a:off x="7158376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8" name="Prostokąt zaokrąglony 157"/>
            <p:cNvSpPr/>
            <p:nvPr/>
          </p:nvSpPr>
          <p:spPr>
            <a:xfrm flipH="1">
              <a:off x="6833655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Prostokąt zaokrąglony 152"/>
            <p:cNvSpPr/>
            <p:nvPr/>
          </p:nvSpPr>
          <p:spPr>
            <a:xfrm flipH="1">
              <a:off x="6520107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54" name="Prostokąt zaokrąglony 153"/>
            <p:cNvSpPr/>
            <p:nvPr/>
          </p:nvSpPr>
          <p:spPr>
            <a:xfrm flipH="1">
              <a:off x="6200972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55" name="Prostokąt zaokrąglony 154"/>
            <p:cNvSpPr/>
            <p:nvPr/>
          </p:nvSpPr>
          <p:spPr>
            <a:xfrm flipH="1">
              <a:off x="5876251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50" name="Prostokąt zaokrąglony 149"/>
            <p:cNvSpPr/>
            <p:nvPr/>
          </p:nvSpPr>
          <p:spPr>
            <a:xfrm flipH="1">
              <a:off x="4605298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Prostokąt zaokrąglony 150"/>
            <p:cNvSpPr/>
            <p:nvPr/>
          </p:nvSpPr>
          <p:spPr>
            <a:xfrm flipH="1">
              <a:off x="4286163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Prostokąt zaokrąglony 151"/>
            <p:cNvSpPr/>
            <p:nvPr/>
          </p:nvSpPr>
          <p:spPr>
            <a:xfrm flipH="1">
              <a:off x="3961442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Prostokąt zaokrąglony 146"/>
            <p:cNvSpPr/>
            <p:nvPr/>
          </p:nvSpPr>
          <p:spPr>
            <a:xfrm flipH="1">
              <a:off x="5562702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8" name="Prostokąt zaokrąglony 147"/>
            <p:cNvSpPr/>
            <p:nvPr/>
          </p:nvSpPr>
          <p:spPr>
            <a:xfrm flipH="1">
              <a:off x="5243567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9" name="Prostokąt zaokrąglony 148"/>
            <p:cNvSpPr/>
            <p:nvPr/>
          </p:nvSpPr>
          <p:spPr>
            <a:xfrm flipH="1">
              <a:off x="4918846" y="35619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4" name="Prostokąt zaokrąglony 143"/>
            <p:cNvSpPr/>
            <p:nvPr/>
          </p:nvSpPr>
          <p:spPr>
            <a:xfrm flipH="1">
              <a:off x="8275348" y="40709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5" name="Prostokąt zaokrąglony 144"/>
            <p:cNvSpPr/>
            <p:nvPr/>
          </p:nvSpPr>
          <p:spPr>
            <a:xfrm flipH="1">
              <a:off x="7956213" y="40709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6" name="Prostokąt zaokrąglony 145"/>
            <p:cNvSpPr/>
            <p:nvPr/>
          </p:nvSpPr>
          <p:spPr>
            <a:xfrm flipH="1">
              <a:off x="7631492" y="40709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1" name="Prostokąt zaokrąglony 140"/>
            <p:cNvSpPr/>
            <p:nvPr/>
          </p:nvSpPr>
          <p:spPr>
            <a:xfrm flipH="1">
              <a:off x="7317944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2" name="Prostokąt zaokrąglony 141"/>
            <p:cNvSpPr/>
            <p:nvPr/>
          </p:nvSpPr>
          <p:spPr>
            <a:xfrm flipH="1">
              <a:off x="6998809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43" name="Prostokąt zaokrąglony 142"/>
            <p:cNvSpPr/>
            <p:nvPr/>
          </p:nvSpPr>
          <p:spPr>
            <a:xfrm flipH="1">
              <a:off x="6674088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8" name="Prostokąt zaokrąglony 137"/>
            <p:cNvSpPr/>
            <p:nvPr/>
          </p:nvSpPr>
          <p:spPr>
            <a:xfrm flipH="1">
              <a:off x="6360539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9" name="Prostokąt zaokrąglony 138"/>
            <p:cNvSpPr/>
            <p:nvPr/>
          </p:nvSpPr>
          <p:spPr>
            <a:xfrm flipH="1">
              <a:off x="6041404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0" name="Prostokąt zaokrąglony 139"/>
            <p:cNvSpPr/>
            <p:nvPr/>
          </p:nvSpPr>
          <p:spPr>
            <a:xfrm flipH="1">
              <a:off x="5716683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6" name="Prostokąt zaokrąglony 135"/>
            <p:cNvSpPr/>
            <p:nvPr/>
          </p:nvSpPr>
          <p:spPr>
            <a:xfrm flipH="1">
              <a:off x="4445731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7" name="Prostokąt zaokrąglony 136"/>
            <p:cNvSpPr/>
            <p:nvPr/>
          </p:nvSpPr>
          <p:spPr>
            <a:xfrm flipH="1">
              <a:off x="4126596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Prostokąt zaokrąglony 132"/>
            <p:cNvSpPr/>
            <p:nvPr/>
          </p:nvSpPr>
          <p:spPr>
            <a:xfrm flipH="1">
              <a:off x="5403135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4" name="Prostokąt zaokrąglony 133"/>
            <p:cNvSpPr/>
            <p:nvPr/>
          </p:nvSpPr>
          <p:spPr>
            <a:xfrm flipH="1">
              <a:off x="5084000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Prostokąt zaokrąglony 134"/>
            <p:cNvSpPr/>
            <p:nvPr/>
          </p:nvSpPr>
          <p:spPr>
            <a:xfrm flipH="1">
              <a:off x="4759279" y="40831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0" name="Prostokąt zaokrąglony 129"/>
            <p:cNvSpPr/>
            <p:nvPr/>
          </p:nvSpPr>
          <p:spPr>
            <a:xfrm flipH="1">
              <a:off x="8434916" y="45678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1" name="Prostokąt zaokrąglony 130"/>
            <p:cNvSpPr/>
            <p:nvPr/>
          </p:nvSpPr>
          <p:spPr>
            <a:xfrm flipH="1">
              <a:off x="8115781" y="45678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32" name="Prostokąt zaokrąglony 131"/>
            <p:cNvSpPr/>
            <p:nvPr/>
          </p:nvSpPr>
          <p:spPr>
            <a:xfrm flipH="1">
              <a:off x="7791060" y="45678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7" name="Prostokąt zaokrąglony 126"/>
            <p:cNvSpPr/>
            <p:nvPr/>
          </p:nvSpPr>
          <p:spPr>
            <a:xfrm flipH="1">
              <a:off x="7477511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28" name="Prostokąt zaokrąglony 127"/>
            <p:cNvSpPr/>
            <p:nvPr/>
          </p:nvSpPr>
          <p:spPr>
            <a:xfrm flipH="1">
              <a:off x="7158376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9" name="Prostokąt zaokrąglony 128"/>
            <p:cNvSpPr/>
            <p:nvPr/>
          </p:nvSpPr>
          <p:spPr>
            <a:xfrm flipH="1">
              <a:off x="6833655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24" name="Prostokąt zaokrąglony 123"/>
            <p:cNvSpPr/>
            <p:nvPr/>
          </p:nvSpPr>
          <p:spPr>
            <a:xfrm flipH="1">
              <a:off x="6520107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25" name="Prostokąt zaokrąglony 124"/>
            <p:cNvSpPr/>
            <p:nvPr/>
          </p:nvSpPr>
          <p:spPr>
            <a:xfrm flipH="1">
              <a:off x="6200972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6" name="Prostokąt zaokrąglony 125"/>
            <p:cNvSpPr/>
            <p:nvPr/>
          </p:nvSpPr>
          <p:spPr>
            <a:xfrm flipH="1">
              <a:off x="5876251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Prostokąt zaokrąglony 120"/>
            <p:cNvSpPr/>
            <p:nvPr/>
          </p:nvSpPr>
          <p:spPr>
            <a:xfrm flipH="1">
              <a:off x="4605298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Prostokąt zaokrąglony 121"/>
            <p:cNvSpPr/>
            <p:nvPr/>
          </p:nvSpPr>
          <p:spPr>
            <a:xfrm flipH="1">
              <a:off x="4286163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Prostokąt zaokrąglony 122"/>
            <p:cNvSpPr/>
            <p:nvPr/>
          </p:nvSpPr>
          <p:spPr>
            <a:xfrm flipH="1">
              <a:off x="3961442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18" name="Prostokąt zaokrąglony 117"/>
            <p:cNvSpPr/>
            <p:nvPr/>
          </p:nvSpPr>
          <p:spPr>
            <a:xfrm flipH="1">
              <a:off x="5562702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Prostokąt zaokrąglony 118"/>
            <p:cNvSpPr/>
            <p:nvPr/>
          </p:nvSpPr>
          <p:spPr>
            <a:xfrm flipH="1">
              <a:off x="5243567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20" name="Prostokąt zaokrąglony 119"/>
            <p:cNvSpPr/>
            <p:nvPr/>
          </p:nvSpPr>
          <p:spPr>
            <a:xfrm flipH="1">
              <a:off x="4918846" y="45799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Prostokąt zaokrąglony 114"/>
            <p:cNvSpPr/>
            <p:nvPr/>
          </p:nvSpPr>
          <p:spPr>
            <a:xfrm flipH="1">
              <a:off x="8275348" y="50890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16" name="Prostokąt zaokrąglony 115"/>
            <p:cNvSpPr/>
            <p:nvPr/>
          </p:nvSpPr>
          <p:spPr>
            <a:xfrm flipH="1">
              <a:off x="7956213" y="50890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Prostokąt zaokrąglony 116"/>
            <p:cNvSpPr/>
            <p:nvPr/>
          </p:nvSpPr>
          <p:spPr>
            <a:xfrm flipH="1">
              <a:off x="7631492" y="508900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2" name="Prostokąt zaokrąglony 111"/>
            <p:cNvSpPr/>
            <p:nvPr/>
          </p:nvSpPr>
          <p:spPr>
            <a:xfrm flipH="1">
              <a:off x="7317944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Prostokąt zaokrąglony 112"/>
            <p:cNvSpPr/>
            <p:nvPr/>
          </p:nvSpPr>
          <p:spPr>
            <a:xfrm flipH="1">
              <a:off x="6998809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4" name="Prostokąt zaokrąglony 113"/>
            <p:cNvSpPr/>
            <p:nvPr/>
          </p:nvSpPr>
          <p:spPr>
            <a:xfrm flipH="1">
              <a:off x="6674088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Prostokąt zaokrąglony 108"/>
            <p:cNvSpPr/>
            <p:nvPr/>
          </p:nvSpPr>
          <p:spPr>
            <a:xfrm flipH="1">
              <a:off x="6360539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10" name="Prostokąt zaokrąglony 109"/>
            <p:cNvSpPr/>
            <p:nvPr/>
          </p:nvSpPr>
          <p:spPr>
            <a:xfrm flipH="1">
              <a:off x="6041404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1" name="Prostokąt zaokrąglony 110"/>
            <p:cNvSpPr/>
            <p:nvPr/>
          </p:nvSpPr>
          <p:spPr>
            <a:xfrm flipH="1">
              <a:off x="5716683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Prostokąt zaokrąglony 106"/>
            <p:cNvSpPr/>
            <p:nvPr/>
          </p:nvSpPr>
          <p:spPr>
            <a:xfrm flipH="1">
              <a:off x="4445731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Prostokąt zaokrąglony 107"/>
            <p:cNvSpPr/>
            <p:nvPr/>
          </p:nvSpPr>
          <p:spPr>
            <a:xfrm flipH="1">
              <a:off x="4126596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Prostokąt zaokrąglony 103"/>
            <p:cNvSpPr/>
            <p:nvPr/>
          </p:nvSpPr>
          <p:spPr>
            <a:xfrm flipH="1">
              <a:off x="5403135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Prostokąt zaokrąglony 104"/>
            <p:cNvSpPr/>
            <p:nvPr/>
          </p:nvSpPr>
          <p:spPr>
            <a:xfrm flipH="1">
              <a:off x="5084000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Prostokąt zaokrąglony 105"/>
            <p:cNvSpPr/>
            <p:nvPr/>
          </p:nvSpPr>
          <p:spPr>
            <a:xfrm flipH="1">
              <a:off x="4759279" y="5101196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Prostokąt zaokrąglony 100"/>
            <p:cNvSpPr/>
            <p:nvPr/>
          </p:nvSpPr>
          <p:spPr>
            <a:xfrm flipH="1">
              <a:off x="7642828" y="5634585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Prostokąt zaokrąglony 101"/>
            <p:cNvSpPr/>
            <p:nvPr/>
          </p:nvSpPr>
          <p:spPr>
            <a:xfrm flipH="1">
              <a:off x="7323693" y="5634585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Prostokąt zaokrąglony 102"/>
            <p:cNvSpPr/>
            <p:nvPr/>
          </p:nvSpPr>
          <p:spPr>
            <a:xfrm flipH="1">
              <a:off x="6998972" y="5634585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8" name="Prostokąt zaokrąglony 97"/>
            <p:cNvSpPr/>
            <p:nvPr/>
          </p:nvSpPr>
          <p:spPr>
            <a:xfrm flipH="1">
              <a:off x="6685424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Prostokąt zaokrąglony 98"/>
            <p:cNvSpPr/>
            <p:nvPr/>
          </p:nvSpPr>
          <p:spPr>
            <a:xfrm flipH="1">
              <a:off x="6366289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Prostokąt zaokrąglony 99"/>
            <p:cNvSpPr/>
            <p:nvPr/>
          </p:nvSpPr>
          <p:spPr>
            <a:xfrm flipH="1">
              <a:off x="6041568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Prostokąt zaokrąglony 94"/>
            <p:cNvSpPr/>
            <p:nvPr/>
          </p:nvSpPr>
          <p:spPr>
            <a:xfrm flipH="1">
              <a:off x="5728019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6" name="Prostokąt zaokrąglony 95"/>
            <p:cNvSpPr/>
            <p:nvPr/>
          </p:nvSpPr>
          <p:spPr>
            <a:xfrm flipH="1">
              <a:off x="5408884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7" name="Prostokąt zaokrąglony 96"/>
            <p:cNvSpPr/>
            <p:nvPr/>
          </p:nvSpPr>
          <p:spPr>
            <a:xfrm flipH="1">
              <a:off x="5084163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Prostokąt zaokrąglony 91"/>
            <p:cNvSpPr/>
            <p:nvPr/>
          </p:nvSpPr>
          <p:spPr>
            <a:xfrm flipH="1">
              <a:off x="4770615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Prostokąt zaokrąglony 92"/>
            <p:cNvSpPr/>
            <p:nvPr/>
          </p:nvSpPr>
          <p:spPr>
            <a:xfrm flipH="1">
              <a:off x="4451480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Prostokąt zaokrąglony 93"/>
            <p:cNvSpPr/>
            <p:nvPr/>
          </p:nvSpPr>
          <p:spPr>
            <a:xfrm flipH="1">
              <a:off x="4126759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Prostokąt zaokrąglony 88"/>
            <p:cNvSpPr/>
            <p:nvPr/>
          </p:nvSpPr>
          <p:spPr>
            <a:xfrm flipH="1">
              <a:off x="8266059" y="19861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Prostokąt zaokrąglony 89"/>
            <p:cNvSpPr/>
            <p:nvPr/>
          </p:nvSpPr>
          <p:spPr>
            <a:xfrm flipH="1">
              <a:off x="7946924" y="19861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Prostokąt zaokrąglony 90"/>
            <p:cNvSpPr/>
            <p:nvPr/>
          </p:nvSpPr>
          <p:spPr>
            <a:xfrm flipH="1">
              <a:off x="7622203" y="1986185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Prostokąt zaokrąglony 85"/>
            <p:cNvSpPr/>
            <p:nvPr/>
          </p:nvSpPr>
          <p:spPr>
            <a:xfrm flipH="1">
              <a:off x="7308654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Prostokąt zaokrąglony 86"/>
            <p:cNvSpPr/>
            <p:nvPr/>
          </p:nvSpPr>
          <p:spPr>
            <a:xfrm flipH="1">
              <a:off x="6989519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8" name="Prostokąt zaokrąglony 87"/>
            <p:cNvSpPr/>
            <p:nvPr/>
          </p:nvSpPr>
          <p:spPr>
            <a:xfrm flipH="1">
              <a:off x="6664798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Prostokąt zaokrąglony 82"/>
            <p:cNvSpPr/>
            <p:nvPr/>
          </p:nvSpPr>
          <p:spPr>
            <a:xfrm flipH="1">
              <a:off x="6351250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4" name="Prostokąt zaokrąglony 83"/>
            <p:cNvSpPr/>
            <p:nvPr/>
          </p:nvSpPr>
          <p:spPr>
            <a:xfrm flipH="1">
              <a:off x="6032115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5" name="Prostokąt zaokrąglony 84"/>
            <p:cNvSpPr/>
            <p:nvPr/>
          </p:nvSpPr>
          <p:spPr>
            <a:xfrm flipH="1">
              <a:off x="5707394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Prostokąt zaokrąglony 80"/>
            <p:cNvSpPr/>
            <p:nvPr/>
          </p:nvSpPr>
          <p:spPr>
            <a:xfrm flipH="1">
              <a:off x="4436442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Prostokąt zaokrąglony 81"/>
            <p:cNvSpPr/>
            <p:nvPr/>
          </p:nvSpPr>
          <p:spPr>
            <a:xfrm flipH="1">
              <a:off x="4117307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Prostokąt zaokrąglony 77"/>
            <p:cNvSpPr/>
            <p:nvPr/>
          </p:nvSpPr>
          <p:spPr>
            <a:xfrm flipH="1">
              <a:off x="5393846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Prostokąt zaokrąglony 78"/>
            <p:cNvSpPr/>
            <p:nvPr/>
          </p:nvSpPr>
          <p:spPr>
            <a:xfrm flipH="1">
              <a:off x="5074711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Prostokąt zaokrąglony 79"/>
            <p:cNvSpPr/>
            <p:nvPr/>
          </p:nvSpPr>
          <p:spPr>
            <a:xfrm flipH="1">
              <a:off x="4749990" y="199837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 flipH="1">
              <a:off x="7692576" y="620688"/>
              <a:ext cx="704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  <p:sp>
          <p:nvSpPr>
            <p:cNvPr id="9" name="Prostokąt 8"/>
            <p:cNvSpPr/>
            <p:nvPr/>
          </p:nvSpPr>
          <p:spPr>
            <a:xfrm flipH="1">
              <a:off x="642066" y="4077072"/>
              <a:ext cx="232709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i="1" u="sng" dirty="0"/>
                <a:t>Sala wykładowa </a:t>
              </a:r>
              <a:endParaRPr lang="pl-PL" i="1" u="sng" dirty="0" smtClean="0"/>
            </a:p>
            <a:p>
              <a:r>
                <a:rPr lang="pl-PL" i="1" u="sng" dirty="0" smtClean="0"/>
                <a:t>Biblioteki </a:t>
              </a:r>
              <a:r>
                <a:rPr lang="pl-PL" i="1" u="sng" dirty="0"/>
                <a:t>Głównej </a:t>
              </a:r>
              <a:r>
                <a:rPr lang="pl-PL" i="1" u="sng" dirty="0" smtClean="0"/>
                <a:t>UM</a:t>
              </a:r>
            </a:p>
            <a:p>
              <a:r>
                <a:rPr lang="pl-PL" i="1" u="sng" dirty="0" smtClean="0"/>
                <a:t>- sala B </a:t>
              </a:r>
              <a:endParaRPr lang="pl-PL" dirty="0"/>
            </a:p>
          </p:txBody>
        </p:sp>
        <p:sp>
          <p:nvSpPr>
            <p:cNvPr id="10" name="Prostokąt zaokrąglony 9"/>
            <p:cNvSpPr/>
            <p:nvPr/>
          </p:nvSpPr>
          <p:spPr>
            <a:xfrm flipH="1">
              <a:off x="8434916" y="1489739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Prostokąt zaokrąglony 10"/>
            <p:cNvSpPr/>
            <p:nvPr/>
          </p:nvSpPr>
          <p:spPr>
            <a:xfrm flipH="1">
              <a:off x="8115781" y="1489739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 flipH="1">
              <a:off x="7791060" y="1489739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" name="Prostokąt zaokrąglony 12"/>
            <p:cNvSpPr/>
            <p:nvPr/>
          </p:nvSpPr>
          <p:spPr>
            <a:xfrm flipH="1">
              <a:off x="7477511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Prostokąt zaokrąglony 13"/>
            <p:cNvSpPr/>
            <p:nvPr/>
          </p:nvSpPr>
          <p:spPr>
            <a:xfrm flipH="1">
              <a:off x="7158376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Prostokąt zaokrąglony 14"/>
            <p:cNvSpPr/>
            <p:nvPr/>
          </p:nvSpPr>
          <p:spPr>
            <a:xfrm flipH="1">
              <a:off x="6833655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Prostokąt zaokrąglony 15"/>
            <p:cNvSpPr/>
            <p:nvPr/>
          </p:nvSpPr>
          <p:spPr>
            <a:xfrm flipH="1">
              <a:off x="6520107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Prostokąt zaokrąglony 16"/>
            <p:cNvSpPr/>
            <p:nvPr/>
          </p:nvSpPr>
          <p:spPr>
            <a:xfrm flipH="1">
              <a:off x="6200972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" name="Prostokąt zaokrąglony 17"/>
            <p:cNvSpPr/>
            <p:nvPr/>
          </p:nvSpPr>
          <p:spPr>
            <a:xfrm flipH="1">
              <a:off x="5876251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Prostokąt zaokrąglony 18"/>
            <p:cNvSpPr/>
            <p:nvPr/>
          </p:nvSpPr>
          <p:spPr>
            <a:xfrm flipH="1">
              <a:off x="4605298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Prostokąt zaokrąglony 19"/>
            <p:cNvSpPr/>
            <p:nvPr/>
          </p:nvSpPr>
          <p:spPr>
            <a:xfrm flipH="1">
              <a:off x="4286163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 flipH="1">
              <a:off x="3961442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15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Prostokąt zaokrąglony 21"/>
            <p:cNvSpPr/>
            <p:nvPr/>
          </p:nvSpPr>
          <p:spPr>
            <a:xfrm flipH="1">
              <a:off x="5562703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Prostokąt zaokrąglony 22"/>
            <p:cNvSpPr/>
            <p:nvPr/>
          </p:nvSpPr>
          <p:spPr>
            <a:xfrm flipH="1">
              <a:off x="5243567" y="15019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Prostokąt zaokrąglony 23"/>
            <p:cNvSpPr/>
            <p:nvPr/>
          </p:nvSpPr>
          <p:spPr>
            <a:xfrm flipH="1">
              <a:off x="8266059" y="9807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Prostokąt zaokrąglony 24"/>
            <p:cNvSpPr/>
            <p:nvPr/>
          </p:nvSpPr>
          <p:spPr>
            <a:xfrm flipH="1">
              <a:off x="7946924" y="9807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 flipH="1">
              <a:off x="7622203" y="980728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 flipH="1">
              <a:off x="7308654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Prostokąt zaokrąglony 27"/>
            <p:cNvSpPr/>
            <p:nvPr/>
          </p:nvSpPr>
          <p:spPr>
            <a:xfrm flipH="1">
              <a:off x="6989519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Prostokąt zaokrąglony 28"/>
            <p:cNvSpPr/>
            <p:nvPr/>
          </p:nvSpPr>
          <p:spPr>
            <a:xfrm flipH="1">
              <a:off x="6664798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6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Prostokąt zaokrąglony 29"/>
            <p:cNvSpPr/>
            <p:nvPr/>
          </p:nvSpPr>
          <p:spPr>
            <a:xfrm flipH="1">
              <a:off x="6351250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1" name="Prostokąt zaokrąglony 30"/>
            <p:cNvSpPr/>
            <p:nvPr/>
          </p:nvSpPr>
          <p:spPr>
            <a:xfrm flipH="1">
              <a:off x="6032115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Prostokąt zaokrąglony 31"/>
            <p:cNvSpPr/>
            <p:nvPr/>
          </p:nvSpPr>
          <p:spPr>
            <a:xfrm flipH="1">
              <a:off x="5707394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9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Prostokąt zaokrąglony 32"/>
            <p:cNvSpPr/>
            <p:nvPr/>
          </p:nvSpPr>
          <p:spPr>
            <a:xfrm flipH="1">
              <a:off x="4436441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13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Prostokąt zaokrąglony 33"/>
            <p:cNvSpPr/>
            <p:nvPr/>
          </p:nvSpPr>
          <p:spPr>
            <a:xfrm flipH="1">
              <a:off x="4117306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14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Prostokąt zaokrąglony 34"/>
            <p:cNvSpPr/>
            <p:nvPr/>
          </p:nvSpPr>
          <p:spPr>
            <a:xfrm flipH="1">
              <a:off x="5393846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10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 flipH="1">
              <a:off x="5074710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11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Prostokąt zaokrąglony 36"/>
            <p:cNvSpPr/>
            <p:nvPr/>
          </p:nvSpPr>
          <p:spPr>
            <a:xfrm flipH="1">
              <a:off x="4749989" y="992917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Prostokąt zaokrąglony 37"/>
            <p:cNvSpPr/>
            <p:nvPr/>
          </p:nvSpPr>
          <p:spPr>
            <a:xfrm flipH="1">
              <a:off x="4927086" y="1484784"/>
              <a:ext cx="313548" cy="4465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l-PL" sz="1700" b="1" dirty="0" smtClean="0">
                  <a:solidFill>
                    <a:schemeClr val="tx1"/>
                  </a:solidFill>
                </a:rPr>
                <a:t>12</a:t>
              </a:r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 flipH="1">
              <a:off x="479321" y="1878332"/>
              <a:ext cx="32447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130 miejsc siedzących z blatami</a:t>
              </a:r>
            </a:p>
            <a:p>
              <a:endParaRPr lang="pl-PL" dirty="0"/>
            </a:p>
            <a:p>
              <a:r>
                <a:rPr lang="pl-PL" dirty="0" smtClean="0"/>
                <a:t>12 miejsc siedzących bez blatów  </a:t>
              </a:r>
              <a:endParaRPr lang="pl-PL" dirty="0"/>
            </a:p>
          </p:txBody>
        </p:sp>
        <p:sp>
          <p:nvSpPr>
            <p:cNvPr id="5" name="Prostokąt zaokrąglony 4"/>
            <p:cNvSpPr/>
            <p:nvPr/>
          </p:nvSpPr>
          <p:spPr>
            <a:xfrm flipH="1">
              <a:off x="323528" y="1844824"/>
              <a:ext cx="139055" cy="2906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Prostokąt zaokrąglony 5"/>
            <p:cNvSpPr/>
            <p:nvPr/>
          </p:nvSpPr>
          <p:spPr>
            <a:xfrm flipH="1">
              <a:off x="323528" y="2418247"/>
              <a:ext cx="139055" cy="29067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91" name="Prostokąt zaokrąglony 190"/>
            <p:cNvSpPr/>
            <p:nvPr/>
          </p:nvSpPr>
          <p:spPr>
            <a:xfrm flipH="1">
              <a:off x="3936686" y="980728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2" name="Prostokąt zaokrąglony 191"/>
            <p:cNvSpPr/>
            <p:nvPr/>
          </p:nvSpPr>
          <p:spPr>
            <a:xfrm flipH="1">
              <a:off x="3923928" y="1988840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Prostokąt zaokrąglony 192"/>
            <p:cNvSpPr/>
            <p:nvPr/>
          </p:nvSpPr>
          <p:spPr>
            <a:xfrm flipH="1">
              <a:off x="3983178" y="3054486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4" name="Prostokąt zaokrąglony 193"/>
            <p:cNvSpPr/>
            <p:nvPr/>
          </p:nvSpPr>
          <p:spPr>
            <a:xfrm flipH="1">
              <a:off x="3983178" y="4077072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5" name="Prostokąt zaokrąglony 194"/>
            <p:cNvSpPr/>
            <p:nvPr/>
          </p:nvSpPr>
          <p:spPr>
            <a:xfrm flipH="1">
              <a:off x="3983178" y="508518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6" name="Prostokąt zaokrąglony 195"/>
            <p:cNvSpPr/>
            <p:nvPr/>
          </p:nvSpPr>
          <p:spPr>
            <a:xfrm flipH="1">
              <a:off x="8591690" y="1988840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7" name="Prostokąt zaokrąglony 196"/>
            <p:cNvSpPr/>
            <p:nvPr/>
          </p:nvSpPr>
          <p:spPr>
            <a:xfrm flipH="1">
              <a:off x="8591690" y="980728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Prostokąt zaokrąglony 197"/>
            <p:cNvSpPr/>
            <p:nvPr/>
          </p:nvSpPr>
          <p:spPr>
            <a:xfrm flipH="1">
              <a:off x="8591690" y="2996952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9" name="Prostokąt zaokrąglony 198"/>
            <p:cNvSpPr/>
            <p:nvPr/>
          </p:nvSpPr>
          <p:spPr>
            <a:xfrm flipH="1">
              <a:off x="8591690" y="4077072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0" name="Prostokąt zaokrąglony 199"/>
            <p:cNvSpPr/>
            <p:nvPr/>
          </p:nvSpPr>
          <p:spPr>
            <a:xfrm flipH="1">
              <a:off x="8591690" y="508518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2" name="Prostokąt zaokrąglony 201"/>
            <p:cNvSpPr/>
            <p:nvPr/>
          </p:nvSpPr>
          <p:spPr>
            <a:xfrm flipH="1">
              <a:off x="7956376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Prostokąt zaokrąglony 202"/>
            <p:cNvSpPr/>
            <p:nvPr/>
          </p:nvSpPr>
          <p:spPr>
            <a:xfrm flipH="1">
              <a:off x="8290900" y="5646774"/>
              <a:ext cx="313548" cy="44652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Prostokąt zaokrąglony 203"/>
            <p:cNvSpPr/>
            <p:nvPr/>
          </p:nvSpPr>
          <p:spPr>
            <a:xfrm flipH="1">
              <a:off x="3983178" y="564677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05" name="Prostokąt zaokrąglony 204"/>
            <p:cNvSpPr/>
            <p:nvPr/>
          </p:nvSpPr>
          <p:spPr>
            <a:xfrm flipH="1">
              <a:off x="8604448" y="5646774"/>
              <a:ext cx="156774" cy="44652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sz="17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3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23528" y="329213"/>
            <a:ext cx="8424936" cy="6155111"/>
            <a:chOff x="323528" y="329213"/>
            <a:chExt cx="8424936" cy="6155111"/>
          </a:xfrm>
        </p:grpSpPr>
        <p:pic>
          <p:nvPicPr>
            <p:cNvPr id="3074" name="Picture 2" descr="C:\Users\UMED\Documents\Nowy folder\Zdjęcia\Oczna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88" y="2708920"/>
              <a:ext cx="5639801" cy="3775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UMED\Documents\Nowy folder\Zdjęcia\Oczna 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83"/>
            <a:stretch/>
          </p:blipFill>
          <p:spPr bwMode="auto">
            <a:xfrm>
              <a:off x="4157495" y="329213"/>
              <a:ext cx="4590969" cy="353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rostokąt 1"/>
            <p:cNvSpPr/>
            <p:nvPr/>
          </p:nvSpPr>
          <p:spPr>
            <a:xfrm>
              <a:off x="323528" y="1281534"/>
              <a:ext cx="38339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i="1" u="sng" dirty="0"/>
                <a:t>Sala wykładowa </a:t>
              </a:r>
              <a:endParaRPr lang="pl-PL" i="1" u="sng" dirty="0" smtClean="0"/>
            </a:p>
            <a:p>
              <a:r>
                <a:rPr lang="pl-PL" i="1" u="sng" dirty="0" smtClean="0"/>
                <a:t>Katedry </a:t>
              </a:r>
              <a:r>
                <a:rPr lang="pl-PL" i="1" u="sng" dirty="0"/>
                <a:t>i Kliniki Pediatrii, Alergologii </a:t>
              </a:r>
              <a:endParaRPr lang="pl-PL" i="1" u="sng" dirty="0" smtClean="0"/>
            </a:p>
            <a:p>
              <a:r>
                <a:rPr lang="pl-PL" i="1" u="sng" dirty="0" smtClean="0"/>
                <a:t>i Kardiologii</a:t>
              </a:r>
              <a:endParaRPr lang="pl-PL" dirty="0"/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6444208" y="3933056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(fot. Z. Drelich®)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upa 148"/>
          <p:cNvGrpSpPr/>
          <p:nvPr/>
        </p:nvGrpSpPr>
        <p:grpSpPr>
          <a:xfrm>
            <a:off x="683568" y="895318"/>
            <a:ext cx="8187026" cy="4981954"/>
            <a:chOff x="683568" y="895318"/>
            <a:chExt cx="8187026" cy="4981954"/>
          </a:xfrm>
        </p:grpSpPr>
        <p:grpSp>
          <p:nvGrpSpPr>
            <p:cNvPr id="41" name="Grupa 40"/>
            <p:cNvGrpSpPr/>
            <p:nvPr/>
          </p:nvGrpSpPr>
          <p:grpSpPr>
            <a:xfrm>
              <a:off x="683568" y="1166440"/>
              <a:ext cx="864096" cy="4700728"/>
              <a:chOff x="683568" y="826608"/>
              <a:chExt cx="864096" cy="4700728"/>
            </a:xfrm>
          </p:grpSpPr>
          <p:sp>
            <p:nvSpPr>
              <p:cNvPr id="2" name="Prostokąt zaokrąglony 1"/>
              <p:cNvSpPr/>
              <p:nvPr/>
            </p:nvSpPr>
            <p:spPr>
              <a:xfrm>
                <a:off x="683568" y="8266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Prostokąt zaokrąglony 2"/>
              <p:cNvSpPr/>
              <p:nvPr/>
            </p:nvSpPr>
            <p:spPr>
              <a:xfrm>
                <a:off x="683568" y="12586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Prostokąt zaokrąglony 3"/>
              <p:cNvSpPr/>
              <p:nvPr/>
            </p:nvSpPr>
            <p:spPr>
              <a:xfrm>
                <a:off x="683568" y="16907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rostokąt zaokrąglony 4"/>
              <p:cNvSpPr/>
              <p:nvPr/>
            </p:nvSpPr>
            <p:spPr>
              <a:xfrm>
                <a:off x="683568" y="21227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rostokąt zaokrąglony 5"/>
              <p:cNvSpPr/>
              <p:nvPr/>
            </p:nvSpPr>
            <p:spPr>
              <a:xfrm>
                <a:off x="683568" y="25548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rostokąt zaokrąglony 6"/>
              <p:cNvSpPr/>
              <p:nvPr/>
            </p:nvSpPr>
            <p:spPr>
              <a:xfrm>
                <a:off x="683568" y="29868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683568" y="34188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rostokąt zaokrąglony 8"/>
              <p:cNvSpPr/>
              <p:nvPr/>
            </p:nvSpPr>
            <p:spPr>
              <a:xfrm>
                <a:off x="683568" y="38509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>
                <a:off x="688610" y="428299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rostokąt zaokrąglony 10"/>
              <p:cNvSpPr/>
              <p:nvPr/>
            </p:nvSpPr>
            <p:spPr>
              <a:xfrm>
                <a:off x="683568" y="471504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rostokąt zaokrąglony 11"/>
              <p:cNvSpPr/>
              <p:nvPr/>
            </p:nvSpPr>
            <p:spPr>
              <a:xfrm>
                <a:off x="683568" y="5147088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971600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Prostokąt zaokrąglony 15"/>
              <p:cNvSpPr/>
              <p:nvPr/>
            </p:nvSpPr>
            <p:spPr>
              <a:xfrm>
                <a:off x="971600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" name="Prostokąt zaokrąglony 16"/>
              <p:cNvSpPr/>
              <p:nvPr/>
            </p:nvSpPr>
            <p:spPr>
              <a:xfrm>
                <a:off x="971600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" name="Prostokąt zaokrąglony 17"/>
              <p:cNvSpPr/>
              <p:nvPr/>
            </p:nvSpPr>
            <p:spPr>
              <a:xfrm>
                <a:off x="971600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" name="Prostokąt zaokrąglony 18"/>
              <p:cNvSpPr/>
              <p:nvPr/>
            </p:nvSpPr>
            <p:spPr>
              <a:xfrm>
                <a:off x="971600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Prostokąt zaokrąglony 19"/>
              <p:cNvSpPr/>
              <p:nvPr/>
            </p:nvSpPr>
            <p:spPr>
              <a:xfrm>
                <a:off x="971600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rostokąt zaokrąglony 20"/>
              <p:cNvSpPr/>
              <p:nvPr/>
            </p:nvSpPr>
            <p:spPr>
              <a:xfrm>
                <a:off x="971600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" name="Prostokąt zaokrąglony 21"/>
              <p:cNvSpPr/>
              <p:nvPr/>
            </p:nvSpPr>
            <p:spPr>
              <a:xfrm>
                <a:off x="971600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3" name="Prostokąt zaokrąglony 22"/>
              <p:cNvSpPr/>
              <p:nvPr/>
            </p:nvSpPr>
            <p:spPr>
              <a:xfrm>
                <a:off x="976642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4" name="Prostokąt zaokrąglony 23"/>
              <p:cNvSpPr/>
              <p:nvPr/>
            </p:nvSpPr>
            <p:spPr>
              <a:xfrm>
                <a:off x="971600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5" name="Prostokąt zaokrąglony 24"/>
              <p:cNvSpPr/>
              <p:nvPr/>
            </p:nvSpPr>
            <p:spPr>
              <a:xfrm>
                <a:off x="971600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Prostokąt zaokrąglony 26"/>
              <p:cNvSpPr/>
              <p:nvPr/>
            </p:nvSpPr>
            <p:spPr>
              <a:xfrm>
                <a:off x="1259632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Prostokąt zaokrąglony 27"/>
              <p:cNvSpPr/>
              <p:nvPr/>
            </p:nvSpPr>
            <p:spPr>
              <a:xfrm>
                <a:off x="1259632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1259632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0" name="Prostokąt zaokrąglony 29"/>
              <p:cNvSpPr/>
              <p:nvPr/>
            </p:nvSpPr>
            <p:spPr>
              <a:xfrm>
                <a:off x="1259632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1" name="Prostokąt zaokrąglony 30"/>
              <p:cNvSpPr/>
              <p:nvPr/>
            </p:nvSpPr>
            <p:spPr>
              <a:xfrm>
                <a:off x="1259632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1259632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3" name="Prostokąt zaokrąglony 32"/>
              <p:cNvSpPr/>
              <p:nvPr/>
            </p:nvSpPr>
            <p:spPr>
              <a:xfrm>
                <a:off x="1259632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4" name="Prostokąt zaokrąglony 33"/>
              <p:cNvSpPr/>
              <p:nvPr/>
            </p:nvSpPr>
            <p:spPr>
              <a:xfrm>
                <a:off x="1259632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5" name="Prostokąt zaokrąglony 34"/>
              <p:cNvSpPr/>
              <p:nvPr/>
            </p:nvSpPr>
            <p:spPr>
              <a:xfrm>
                <a:off x="1264674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Prostokąt zaokrąglony 35"/>
              <p:cNvSpPr/>
              <p:nvPr/>
            </p:nvSpPr>
            <p:spPr>
              <a:xfrm>
                <a:off x="1259632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7" name="Prostokąt zaokrąglony 36"/>
              <p:cNvSpPr/>
              <p:nvPr/>
            </p:nvSpPr>
            <p:spPr>
              <a:xfrm>
                <a:off x="1259632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42" name="Grupa 41"/>
            <p:cNvGrpSpPr/>
            <p:nvPr/>
          </p:nvGrpSpPr>
          <p:grpSpPr>
            <a:xfrm>
              <a:off x="1907704" y="1176544"/>
              <a:ext cx="864096" cy="4700728"/>
              <a:chOff x="683568" y="826608"/>
              <a:chExt cx="864096" cy="4700728"/>
            </a:xfrm>
          </p:grpSpPr>
          <p:sp>
            <p:nvSpPr>
              <p:cNvPr id="43" name="Prostokąt zaokrąglony 42"/>
              <p:cNvSpPr/>
              <p:nvPr/>
            </p:nvSpPr>
            <p:spPr>
              <a:xfrm>
                <a:off x="683568" y="8266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rostokąt zaokrąglony 43"/>
              <p:cNvSpPr/>
              <p:nvPr/>
            </p:nvSpPr>
            <p:spPr>
              <a:xfrm>
                <a:off x="683568" y="12586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rostokąt zaokrąglony 44"/>
              <p:cNvSpPr/>
              <p:nvPr/>
            </p:nvSpPr>
            <p:spPr>
              <a:xfrm>
                <a:off x="683568" y="16907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rostokąt zaokrąglony 45"/>
              <p:cNvSpPr/>
              <p:nvPr/>
            </p:nvSpPr>
            <p:spPr>
              <a:xfrm>
                <a:off x="683568" y="21227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rostokąt zaokrąglony 46"/>
              <p:cNvSpPr/>
              <p:nvPr/>
            </p:nvSpPr>
            <p:spPr>
              <a:xfrm>
                <a:off x="683568" y="25548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rostokąt zaokrąglony 47"/>
              <p:cNvSpPr/>
              <p:nvPr/>
            </p:nvSpPr>
            <p:spPr>
              <a:xfrm>
                <a:off x="683568" y="29868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rostokąt zaokrąglony 48"/>
              <p:cNvSpPr/>
              <p:nvPr/>
            </p:nvSpPr>
            <p:spPr>
              <a:xfrm>
                <a:off x="683568" y="34188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rostokąt zaokrąglony 49"/>
              <p:cNvSpPr/>
              <p:nvPr/>
            </p:nvSpPr>
            <p:spPr>
              <a:xfrm>
                <a:off x="683568" y="38509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Prostokąt zaokrąglony 50"/>
              <p:cNvSpPr/>
              <p:nvPr/>
            </p:nvSpPr>
            <p:spPr>
              <a:xfrm>
                <a:off x="688610" y="428299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rostokąt zaokrąglony 51"/>
              <p:cNvSpPr/>
              <p:nvPr/>
            </p:nvSpPr>
            <p:spPr>
              <a:xfrm>
                <a:off x="683568" y="471504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rostokąt zaokrąglony 52"/>
              <p:cNvSpPr/>
              <p:nvPr/>
            </p:nvSpPr>
            <p:spPr>
              <a:xfrm>
                <a:off x="683568" y="5147088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Prostokąt zaokrąglony 53"/>
              <p:cNvSpPr/>
              <p:nvPr/>
            </p:nvSpPr>
            <p:spPr>
              <a:xfrm>
                <a:off x="971600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5" name="Prostokąt zaokrąglony 54"/>
              <p:cNvSpPr/>
              <p:nvPr/>
            </p:nvSpPr>
            <p:spPr>
              <a:xfrm>
                <a:off x="971600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Prostokąt zaokrąglony 55"/>
              <p:cNvSpPr/>
              <p:nvPr/>
            </p:nvSpPr>
            <p:spPr>
              <a:xfrm>
                <a:off x="971600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7" name="Prostokąt zaokrąglony 56"/>
              <p:cNvSpPr/>
              <p:nvPr/>
            </p:nvSpPr>
            <p:spPr>
              <a:xfrm>
                <a:off x="971600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8" name="Prostokąt zaokrąglony 57"/>
              <p:cNvSpPr/>
              <p:nvPr/>
            </p:nvSpPr>
            <p:spPr>
              <a:xfrm>
                <a:off x="971600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9" name="Prostokąt zaokrąglony 58"/>
              <p:cNvSpPr/>
              <p:nvPr/>
            </p:nvSpPr>
            <p:spPr>
              <a:xfrm>
                <a:off x="971600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rostokąt zaokrąglony 59"/>
              <p:cNvSpPr/>
              <p:nvPr/>
            </p:nvSpPr>
            <p:spPr>
              <a:xfrm>
                <a:off x="971600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61" name="Prostokąt zaokrąglony 60"/>
              <p:cNvSpPr/>
              <p:nvPr/>
            </p:nvSpPr>
            <p:spPr>
              <a:xfrm>
                <a:off x="971600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62" name="Prostokąt zaokrąglony 61"/>
              <p:cNvSpPr/>
              <p:nvPr/>
            </p:nvSpPr>
            <p:spPr>
              <a:xfrm>
                <a:off x="976642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63" name="Prostokąt zaokrąglony 62"/>
              <p:cNvSpPr/>
              <p:nvPr/>
            </p:nvSpPr>
            <p:spPr>
              <a:xfrm>
                <a:off x="971600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64" name="Prostokąt zaokrąglony 63"/>
              <p:cNvSpPr/>
              <p:nvPr/>
            </p:nvSpPr>
            <p:spPr>
              <a:xfrm>
                <a:off x="971600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65" name="Prostokąt zaokrąglony 64"/>
              <p:cNvSpPr/>
              <p:nvPr/>
            </p:nvSpPr>
            <p:spPr>
              <a:xfrm>
                <a:off x="1259632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6" name="Prostokąt zaokrąglony 65"/>
              <p:cNvSpPr/>
              <p:nvPr/>
            </p:nvSpPr>
            <p:spPr>
              <a:xfrm>
                <a:off x="1259632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7" name="Prostokąt zaokrąglony 66"/>
              <p:cNvSpPr/>
              <p:nvPr/>
            </p:nvSpPr>
            <p:spPr>
              <a:xfrm>
                <a:off x="1259632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8" name="Prostokąt zaokrąglony 67"/>
              <p:cNvSpPr/>
              <p:nvPr/>
            </p:nvSpPr>
            <p:spPr>
              <a:xfrm>
                <a:off x="1259632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9" name="Prostokąt zaokrąglony 68"/>
              <p:cNvSpPr/>
              <p:nvPr/>
            </p:nvSpPr>
            <p:spPr>
              <a:xfrm>
                <a:off x="1259632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0" name="Prostokąt zaokrąglony 69"/>
              <p:cNvSpPr/>
              <p:nvPr/>
            </p:nvSpPr>
            <p:spPr>
              <a:xfrm>
                <a:off x="1259632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1" name="Prostokąt zaokrąglony 70"/>
              <p:cNvSpPr/>
              <p:nvPr/>
            </p:nvSpPr>
            <p:spPr>
              <a:xfrm>
                <a:off x="1259632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2" name="Prostokąt zaokrąglony 71"/>
              <p:cNvSpPr/>
              <p:nvPr/>
            </p:nvSpPr>
            <p:spPr>
              <a:xfrm>
                <a:off x="1259632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3" name="Prostokąt zaokrąglony 72"/>
              <p:cNvSpPr/>
              <p:nvPr/>
            </p:nvSpPr>
            <p:spPr>
              <a:xfrm>
                <a:off x="1264674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4" name="Prostokąt zaokrąglony 73"/>
              <p:cNvSpPr/>
              <p:nvPr/>
            </p:nvSpPr>
            <p:spPr>
              <a:xfrm>
                <a:off x="1259632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75" name="Prostokąt zaokrąglony 74"/>
              <p:cNvSpPr/>
              <p:nvPr/>
            </p:nvSpPr>
            <p:spPr>
              <a:xfrm>
                <a:off x="1259632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6" name="Grupa 75"/>
            <p:cNvGrpSpPr/>
            <p:nvPr/>
          </p:nvGrpSpPr>
          <p:grpSpPr>
            <a:xfrm>
              <a:off x="3059832" y="1176544"/>
              <a:ext cx="864096" cy="4700728"/>
              <a:chOff x="683568" y="826608"/>
              <a:chExt cx="864096" cy="4700728"/>
            </a:xfrm>
          </p:grpSpPr>
          <p:sp>
            <p:nvSpPr>
              <p:cNvPr id="77" name="Prostokąt zaokrąglony 76"/>
              <p:cNvSpPr/>
              <p:nvPr/>
            </p:nvSpPr>
            <p:spPr>
              <a:xfrm>
                <a:off x="683568" y="8266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rostokąt zaokrąglony 77"/>
              <p:cNvSpPr/>
              <p:nvPr/>
            </p:nvSpPr>
            <p:spPr>
              <a:xfrm>
                <a:off x="683568" y="12586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rostokąt zaokrąglony 78"/>
              <p:cNvSpPr/>
              <p:nvPr/>
            </p:nvSpPr>
            <p:spPr>
              <a:xfrm>
                <a:off x="683568" y="16907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rostokąt zaokrąglony 79"/>
              <p:cNvSpPr/>
              <p:nvPr/>
            </p:nvSpPr>
            <p:spPr>
              <a:xfrm>
                <a:off x="683568" y="21227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rostokąt zaokrąglony 80"/>
              <p:cNvSpPr/>
              <p:nvPr/>
            </p:nvSpPr>
            <p:spPr>
              <a:xfrm>
                <a:off x="683568" y="25548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rostokąt zaokrąglony 81"/>
              <p:cNvSpPr/>
              <p:nvPr/>
            </p:nvSpPr>
            <p:spPr>
              <a:xfrm>
                <a:off x="683568" y="29868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Prostokąt zaokrąglony 82"/>
              <p:cNvSpPr/>
              <p:nvPr/>
            </p:nvSpPr>
            <p:spPr>
              <a:xfrm>
                <a:off x="683568" y="34188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rostokąt zaokrąglony 83"/>
              <p:cNvSpPr/>
              <p:nvPr/>
            </p:nvSpPr>
            <p:spPr>
              <a:xfrm>
                <a:off x="683568" y="38509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Prostokąt zaokrąglony 84"/>
              <p:cNvSpPr/>
              <p:nvPr/>
            </p:nvSpPr>
            <p:spPr>
              <a:xfrm>
                <a:off x="688610" y="428299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Prostokąt zaokrąglony 85"/>
              <p:cNvSpPr/>
              <p:nvPr/>
            </p:nvSpPr>
            <p:spPr>
              <a:xfrm>
                <a:off x="683568" y="471504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Prostokąt zaokrąglony 86"/>
              <p:cNvSpPr/>
              <p:nvPr/>
            </p:nvSpPr>
            <p:spPr>
              <a:xfrm>
                <a:off x="683568" y="5147088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rostokąt zaokrąglony 87"/>
              <p:cNvSpPr/>
              <p:nvPr/>
            </p:nvSpPr>
            <p:spPr>
              <a:xfrm>
                <a:off x="971600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9" name="Prostokąt zaokrąglony 88"/>
              <p:cNvSpPr/>
              <p:nvPr/>
            </p:nvSpPr>
            <p:spPr>
              <a:xfrm>
                <a:off x="971600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0" name="Prostokąt zaokrąglony 89"/>
              <p:cNvSpPr/>
              <p:nvPr/>
            </p:nvSpPr>
            <p:spPr>
              <a:xfrm>
                <a:off x="971600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1" name="Prostokąt zaokrąglony 90"/>
              <p:cNvSpPr/>
              <p:nvPr/>
            </p:nvSpPr>
            <p:spPr>
              <a:xfrm>
                <a:off x="971600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2" name="Prostokąt zaokrąglony 91"/>
              <p:cNvSpPr/>
              <p:nvPr/>
            </p:nvSpPr>
            <p:spPr>
              <a:xfrm>
                <a:off x="971600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3" name="Prostokąt zaokrąglony 92"/>
              <p:cNvSpPr/>
              <p:nvPr/>
            </p:nvSpPr>
            <p:spPr>
              <a:xfrm>
                <a:off x="971600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Prostokąt zaokrąglony 93"/>
              <p:cNvSpPr/>
              <p:nvPr/>
            </p:nvSpPr>
            <p:spPr>
              <a:xfrm>
                <a:off x="971600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Prostokąt zaokrąglony 94"/>
              <p:cNvSpPr/>
              <p:nvPr/>
            </p:nvSpPr>
            <p:spPr>
              <a:xfrm>
                <a:off x="971600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6" name="Prostokąt zaokrąglony 95"/>
              <p:cNvSpPr/>
              <p:nvPr/>
            </p:nvSpPr>
            <p:spPr>
              <a:xfrm>
                <a:off x="976642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7" name="Prostokąt zaokrąglony 96"/>
              <p:cNvSpPr/>
              <p:nvPr/>
            </p:nvSpPr>
            <p:spPr>
              <a:xfrm>
                <a:off x="971600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8" name="Prostokąt zaokrąglony 97"/>
              <p:cNvSpPr/>
              <p:nvPr/>
            </p:nvSpPr>
            <p:spPr>
              <a:xfrm>
                <a:off x="971600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9" name="Prostokąt zaokrąglony 98"/>
              <p:cNvSpPr/>
              <p:nvPr/>
            </p:nvSpPr>
            <p:spPr>
              <a:xfrm>
                <a:off x="1259632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0" name="Prostokąt zaokrąglony 99"/>
              <p:cNvSpPr/>
              <p:nvPr/>
            </p:nvSpPr>
            <p:spPr>
              <a:xfrm>
                <a:off x="1259632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1" name="Prostokąt zaokrąglony 100"/>
              <p:cNvSpPr/>
              <p:nvPr/>
            </p:nvSpPr>
            <p:spPr>
              <a:xfrm>
                <a:off x="1259632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2" name="Prostokąt zaokrąglony 101"/>
              <p:cNvSpPr/>
              <p:nvPr/>
            </p:nvSpPr>
            <p:spPr>
              <a:xfrm>
                <a:off x="1259632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3" name="Prostokąt zaokrąglony 102"/>
              <p:cNvSpPr/>
              <p:nvPr/>
            </p:nvSpPr>
            <p:spPr>
              <a:xfrm>
                <a:off x="1259632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4" name="Prostokąt zaokrąglony 103"/>
              <p:cNvSpPr/>
              <p:nvPr/>
            </p:nvSpPr>
            <p:spPr>
              <a:xfrm>
                <a:off x="1259632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5" name="Prostokąt zaokrąglony 104"/>
              <p:cNvSpPr/>
              <p:nvPr/>
            </p:nvSpPr>
            <p:spPr>
              <a:xfrm>
                <a:off x="1259632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6" name="Prostokąt zaokrąglony 105"/>
              <p:cNvSpPr/>
              <p:nvPr/>
            </p:nvSpPr>
            <p:spPr>
              <a:xfrm>
                <a:off x="1259632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7" name="Prostokąt zaokrąglony 106"/>
              <p:cNvSpPr/>
              <p:nvPr/>
            </p:nvSpPr>
            <p:spPr>
              <a:xfrm>
                <a:off x="1264674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8" name="Prostokąt zaokrąglony 107"/>
              <p:cNvSpPr/>
              <p:nvPr/>
            </p:nvSpPr>
            <p:spPr>
              <a:xfrm>
                <a:off x="1259632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9" name="Prostokąt zaokrąglony 108"/>
              <p:cNvSpPr/>
              <p:nvPr/>
            </p:nvSpPr>
            <p:spPr>
              <a:xfrm>
                <a:off x="1259632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110" name="Grupa 109"/>
            <p:cNvGrpSpPr/>
            <p:nvPr/>
          </p:nvGrpSpPr>
          <p:grpSpPr>
            <a:xfrm>
              <a:off x="4211960" y="1176544"/>
              <a:ext cx="864096" cy="4700728"/>
              <a:chOff x="683568" y="826608"/>
              <a:chExt cx="864096" cy="4700728"/>
            </a:xfrm>
          </p:grpSpPr>
          <p:sp>
            <p:nvSpPr>
              <p:cNvPr id="111" name="Prostokąt zaokrąglony 110"/>
              <p:cNvSpPr/>
              <p:nvPr/>
            </p:nvSpPr>
            <p:spPr>
              <a:xfrm>
                <a:off x="683568" y="8266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Prostokąt zaokrąglony 111"/>
              <p:cNvSpPr/>
              <p:nvPr/>
            </p:nvSpPr>
            <p:spPr>
              <a:xfrm>
                <a:off x="683568" y="12586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Prostokąt zaokrąglony 112"/>
              <p:cNvSpPr/>
              <p:nvPr/>
            </p:nvSpPr>
            <p:spPr>
              <a:xfrm>
                <a:off x="683568" y="16907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Prostokąt zaokrąglony 113"/>
              <p:cNvSpPr/>
              <p:nvPr/>
            </p:nvSpPr>
            <p:spPr>
              <a:xfrm>
                <a:off x="683568" y="21227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Prostokąt zaokrąglony 114"/>
              <p:cNvSpPr/>
              <p:nvPr/>
            </p:nvSpPr>
            <p:spPr>
              <a:xfrm>
                <a:off x="683568" y="25548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Prostokąt zaokrąglony 115"/>
              <p:cNvSpPr/>
              <p:nvPr/>
            </p:nvSpPr>
            <p:spPr>
              <a:xfrm>
                <a:off x="683568" y="29868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Prostokąt zaokrąglony 116"/>
              <p:cNvSpPr/>
              <p:nvPr/>
            </p:nvSpPr>
            <p:spPr>
              <a:xfrm>
                <a:off x="683568" y="34188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Prostokąt zaokrąglony 117"/>
              <p:cNvSpPr/>
              <p:nvPr/>
            </p:nvSpPr>
            <p:spPr>
              <a:xfrm>
                <a:off x="683568" y="38509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Prostokąt zaokrąglony 118"/>
              <p:cNvSpPr/>
              <p:nvPr/>
            </p:nvSpPr>
            <p:spPr>
              <a:xfrm>
                <a:off x="688610" y="428299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rostokąt zaokrąglony 119"/>
              <p:cNvSpPr/>
              <p:nvPr/>
            </p:nvSpPr>
            <p:spPr>
              <a:xfrm>
                <a:off x="683568" y="471504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Prostokąt zaokrąglony 120"/>
              <p:cNvSpPr/>
              <p:nvPr/>
            </p:nvSpPr>
            <p:spPr>
              <a:xfrm>
                <a:off x="683568" y="5147088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Prostokąt zaokrąglony 121"/>
              <p:cNvSpPr/>
              <p:nvPr/>
            </p:nvSpPr>
            <p:spPr>
              <a:xfrm>
                <a:off x="971600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3" name="Prostokąt zaokrąglony 122"/>
              <p:cNvSpPr/>
              <p:nvPr/>
            </p:nvSpPr>
            <p:spPr>
              <a:xfrm>
                <a:off x="971600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4" name="Prostokąt zaokrąglony 123"/>
              <p:cNvSpPr/>
              <p:nvPr/>
            </p:nvSpPr>
            <p:spPr>
              <a:xfrm>
                <a:off x="971600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5" name="Prostokąt zaokrąglony 124"/>
              <p:cNvSpPr/>
              <p:nvPr/>
            </p:nvSpPr>
            <p:spPr>
              <a:xfrm>
                <a:off x="971600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6" name="Prostokąt zaokrąglony 125"/>
              <p:cNvSpPr/>
              <p:nvPr/>
            </p:nvSpPr>
            <p:spPr>
              <a:xfrm>
                <a:off x="971600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7" name="Prostokąt zaokrąglony 126"/>
              <p:cNvSpPr/>
              <p:nvPr/>
            </p:nvSpPr>
            <p:spPr>
              <a:xfrm>
                <a:off x="971600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Prostokąt zaokrąglony 127"/>
              <p:cNvSpPr/>
              <p:nvPr/>
            </p:nvSpPr>
            <p:spPr>
              <a:xfrm>
                <a:off x="971600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9" name="Prostokąt zaokrąglony 128"/>
              <p:cNvSpPr/>
              <p:nvPr/>
            </p:nvSpPr>
            <p:spPr>
              <a:xfrm>
                <a:off x="971600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0" name="Prostokąt zaokrąglony 129"/>
              <p:cNvSpPr/>
              <p:nvPr/>
            </p:nvSpPr>
            <p:spPr>
              <a:xfrm>
                <a:off x="976642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1" name="Prostokąt zaokrąglony 130"/>
              <p:cNvSpPr/>
              <p:nvPr/>
            </p:nvSpPr>
            <p:spPr>
              <a:xfrm>
                <a:off x="971600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2" name="Prostokąt zaokrąglony 131"/>
              <p:cNvSpPr/>
              <p:nvPr/>
            </p:nvSpPr>
            <p:spPr>
              <a:xfrm>
                <a:off x="971600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3" name="Prostokąt zaokrąglony 132"/>
              <p:cNvSpPr/>
              <p:nvPr/>
            </p:nvSpPr>
            <p:spPr>
              <a:xfrm>
                <a:off x="1259632" y="83671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4" name="Prostokąt zaokrąglony 133"/>
              <p:cNvSpPr/>
              <p:nvPr/>
            </p:nvSpPr>
            <p:spPr>
              <a:xfrm>
                <a:off x="1259632" y="126876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5" name="Prostokąt zaokrąglony 134"/>
              <p:cNvSpPr/>
              <p:nvPr/>
            </p:nvSpPr>
            <p:spPr>
              <a:xfrm>
                <a:off x="1259632" y="170080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6" name="Prostokąt zaokrąglony 135"/>
              <p:cNvSpPr/>
              <p:nvPr/>
            </p:nvSpPr>
            <p:spPr>
              <a:xfrm>
                <a:off x="1259632" y="213285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7" name="Prostokąt zaokrąglony 136"/>
              <p:cNvSpPr/>
              <p:nvPr/>
            </p:nvSpPr>
            <p:spPr>
              <a:xfrm>
                <a:off x="1259632" y="256490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8" name="Prostokąt zaokrąglony 137"/>
              <p:cNvSpPr/>
              <p:nvPr/>
            </p:nvSpPr>
            <p:spPr>
              <a:xfrm>
                <a:off x="1259632" y="2996952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9" name="Prostokąt zaokrąglony 138"/>
              <p:cNvSpPr/>
              <p:nvPr/>
            </p:nvSpPr>
            <p:spPr>
              <a:xfrm>
                <a:off x="1259632" y="3429000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0" name="Prostokąt zaokrąglony 139"/>
              <p:cNvSpPr/>
              <p:nvPr/>
            </p:nvSpPr>
            <p:spPr>
              <a:xfrm>
                <a:off x="1259632" y="3861048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1" name="Prostokąt zaokrąglony 140"/>
              <p:cNvSpPr/>
              <p:nvPr/>
            </p:nvSpPr>
            <p:spPr>
              <a:xfrm>
                <a:off x="1264674" y="429309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2" name="Prostokąt zaokrąglony 141"/>
              <p:cNvSpPr/>
              <p:nvPr/>
            </p:nvSpPr>
            <p:spPr>
              <a:xfrm>
                <a:off x="1259632" y="4725144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3" name="Prostokąt zaokrąglony 142"/>
              <p:cNvSpPr/>
              <p:nvPr/>
            </p:nvSpPr>
            <p:spPr>
              <a:xfrm>
                <a:off x="1259632" y="5157192"/>
                <a:ext cx="282990" cy="37014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144" name="pole tekstowe 143"/>
            <p:cNvSpPr txBox="1"/>
            <p:nvPr/>
          </p:nvSpPr>
          <p:spPr>
            <a:xfrm>
              <a:off x="5364088" y="3801814"/>
              <a:ext cx="33016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120 miejsc siedzących z blatami</a:t>
              </a:r>
            </a:p>
            <a:p>
              <a:endParaRPr lang="pl-PL" dirty="0"/>
            </a:p>
            <a:p>
              <a:r>
                <a:rPr lang="pl-PL" dirty="0" smtClean="0"/>
                <a:t>12 miejsc siedzących bez blatów  </a:t>
              </a:r>
              <a:endParaRPr lang="pl-PL" dirty="0"/>
            </a:p>
          </p:txBody>
        </p:sp>
        <p:sp>
          <p:nvSpPr>
            <p:cNvPr id="145" name="Prostokąt zaokrąglony 144"/>
            <p:cNvSpPr/>
            <p:nvPr/>
          </p:nvSpPr>
          <p:spPr>
            <a:xfrm>
              <a:off x="8606969" y="3789040"/>
              <a:ext cx="141495" cy="2906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6" name="Prostokąt zaokrąglony 145"/>
            <p:cNvSpPr/>
            <p:nvPr/>
          </p:nvSpPr>
          <p:spPr>
            <a:xfrm>
              <a:off x="8606969" y="4362463"/>
              <a:ext cx="141495" cy="29067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pl-PL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Prostokąt 146"/>
            <p:cNvSpPr/>
            <p:nvPr/>
          </p:nvSpPr>
          <p:spPr>
            <a:xfrm>
              <a:off x="5220072" y="1857598"/>
              <a:ext cx="36505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i="1" u="sng" dirty="0"/>
                <a:t>Sala wykładowa </a:t>
              </a:r>
              <a:endParaRPr lang="pl-PL" i="1" u="sng" dirty="0" smtClean="0"/>
            </a:p>
            <a:p>
              <a:pPr algn="r"/>
              <a:r>
                <a:rPr lang="pl-PL" i="1" u="sng" dirty="0" smtClean="0"/>
                <a:t>Katedry </a:t>
              </a:r>
              <a:r>
                <a:rPr lang="pl-PL" i="1" u="sng" dirty="0"/>
                <a:t>i Kliniki Pediatrii</a:t>
              </a:r>
              <a:r>
                <a:rPr lang="pl-PL" i="1" u="sng" dirty="0" smtClean="0"/>
                <a:t>,</a:t>
              </a:r>
            </a:p>
            <a:p>
              <a:pPr algn="r"/>
              <a:r>
                <a:rPr lang="pl-PL" i="1" u="sng" dirty="0" smtClean="0"/>
                <a:t> </a:t>
              </a:r>
              <a:r>
                <a:rPr lang="pl-PL" i="1" u="sng" dirty="0"/>
                <a:t>Alergologii </a:t>
              </a:r>
              <a:r>
                <a:rPr lang="pl-PL" i="1" u="sng" dirty="0" smtClean="0"/>
                <a:t>i Kardiologii</a:t>
              </a:r>
              <a:endParaRPr lang="pl-PL" dirty="0"/>
            </a:p>
          </p:txBody>
        </p:sp>
        <p:sp>
          <p:nvSpPr>
            <p:cNvPr id="148" name="pole tekstowe 147"/>
            <p:cNvSpPr txBox="1"/>
            <p:nvPr/>
          </p:nvSpPr>
          <p:spPr>
            <a:xfrm>
              <a:off x="683568" y="895318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Z. Drelich®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6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13869" y="404664"/>
            <a:ext cx="8351810" cy="6122442"/>
            <a:chOff x="413869" y="404664"/>
            <a:chExt cx="8351810" cy="6122442"/>
          </a:xfrm>
        </p:grpSpPr>
        <p:pic>
          <p:nvPicPr>
            <p:cNvPr id="1026" name="Picture 2" descr="C:\Users\UMED\Pictures\2016-08-02(1)\DSC066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04664"/>
              <a:ext cx="4481711" cy="300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UMED\Pictures\2016-08-02(1)\DSC0669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68" y="692696"/>
              <a:ext cx="3872024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MED\Pictures\2016-08-02(1)\DSC0668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9" y="3212976"/>
              <a:ext cx="4950219" cy="331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ole tekstowe 4"/>
            <p:cNvSpPr txBox="1"/>
            <p:nvPr/>
          </p:nvSpPr>
          <p:spPr>
            <a:xfrm>
              <a:off x="5453311" y="4293096"/>
              <a:ext cx="3312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i="1" dirty="0" smtClean="0"/>
                <a:t>Sala wykładowa </a:t>
              </a:r>
            </a:p>
            <a:p>
              <a:pPr algn="ctr"/>
              <a:r>
                <a:rPr lang="pl-PL" i="1" dirty="0" smtClean="0"/>
                <a:t>Katedry i Zakładu</a:t>
              </a:r>
            </a:p>
            <a:p>
              <a:pPr algn="ctr"/>
              <a:r>
                <a:rPr lang="pl-PL" i="1" dirty="0" smtClean="0"/>
                <a:t> Farmakologii</a:t>
              </a:r>
              <a:endParaRPr lang="pl-PL" i="1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2987824" y="416884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(fot. Z. Drelich®)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0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758097" y="802782"/>
            <a:ext cx="7267766" cy="4786458"/>
            <a:chOff x="758097" y="802782"/>
            <a:chExt cx="7267766" cy="4786458"/>
          </a:xfrm>
        </p:grpSpPr>
        <p:grpSp>
          <p:nvGrpSpPr>
            <p:cNvPr id="188" name="Grupa 187"/>
            <p:cNvGrpSpPr/>
            <p:nvPr/>
          </p:nvGrpSpPr>
          <p:grpSpPr>
            <a:xfrm>
              <a:off x="758097" y="1012369"/>
              <a:ext cx="7267766" cy="4576871"/>
              <a:chOff x="683568" y="796345"/>
              <a:chExt cx="7267766" cy="4576871"/>
            </a:xfrm>
          </p:grpSpPr>
          <p:grpSp>
            <p:nvGrpSpPr>
              <p:cNvPr id="83" name="Grupa 82"/>
              <p:cNvGrpSpPr/>
              <p:nvPr/>
            </p:nvGrpSpPr>
            <p:grpSpPr>
              <a:xfrm>
                <a:off x="683568" y="796345"/>
                <a:ext cx="3130643" cy="376001"/>
                <a:chOff x="683568" y="796345"/>
                <a:chExt cx="3130643" cy="376001"/>
              </a:xfrm>
            </p:grpSpPr>
            <p:sp>
              <p:nvSpPr>
                <p:cNvPr id="2" name="Prostokąt zaokrąglony 1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Prostokąt zaokrąglony 2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Prostokąt zaokrąglony 3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Prostokąt zaokrąglony 4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Prostokąt zaokrąglony 5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Prostokąt zaokrąglony 6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Prostokąt zaokrąglony 7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Prostokąt zaokrąglony 8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Prostokąt zaokrąglony 9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Grupa 83"/>
              <p:cNvGrpSpPr/>
              <p:nvPr/>
            </p:nvGrpSpPr>
            <p:grpSpPr>
              <a:xfrm>
                <a:off x="683568" y="1180791"/>
                <a:ext cx="3130643" cy="376001"/>
                <a:chOff x="683568" y="796345"/>
                <a:chExt cx="3130643" cy="376001"/>
              </a:xfrm>
            </p:grpSpPr>
            <p:sp>
              <p:nvSpPr>
                <p:cNvPr id="85" name="Prostokąt zaokrąglony 8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Prostokąt zaokrąglony 8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Prostokąt zaokrąglony 8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rostokąt zaokrąglony 8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rostokąt zaokrąglony 8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Prostokąt zaokrąglony 8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Prostokąt zaokrąglony 9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Prostokąt zaokrąglony 9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Prostokąt zaokrąglony 9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4" name="Grupa 93"/>
              <p:cNvGrpSpPr/>
              <p:nvPr/>
            </p:nvGrpSpPr>
            <p:grpSpPr>
              <a:xfrm>
                <a:off x="683568" y="1556792"/>
                <a:ext cx="3130643" cy="376001"/>
                <a:chOff x="683568" y="796345"/>
                <a:chExt cx="3130643" cy="376001"/>
              </a:xfrm>
            </p:grpSpPr>
            <p:sp>
              <p:nvSpPr>
                <p:cNvPr id="95" name="Prostokąt zaokrąglony 9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Prostokąt zaokrąglony 9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Prostokąt zaokrąglony 9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Prostokąt zaokrąglony 9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Prostokąt zaokrąglony 9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Prostokąt zaokrąglony 9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Prostokąt zaokrąglony 10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Prostokąt zaokrąglony 10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Prostokąt zaokrąglony 10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" name="Grupa 103"/>
              <p:cNvGrpSpPr/>
              <p:nvPr/>
            </p:nvGrpSpPr>
            <p:grpSpPr>
              <a:xfrm>
                <a:off x="683568" y="1972879"/>
                <a:ext cx="3130643" cy="376001"/>
                <a:chOff x="683568" y="796345"/>
                <a:chExt cx="3130643" cy="376001"/>
              </a:xfrm>
            </p:grpSpPr>
            <p:sp>
              <p:nvSpPr>
                <p:cNvPr id="105" name="Prostokąt zaokrąglony 10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rostokąt zaokrąglony 10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rostokąt zaokrąglony 10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Prostokąt zaokrąglony 10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Prostokąt zaokrąglony 10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Prostokąt zaokrąglony 10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Prostokąt zaokrąglony 11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Prostokąt zaokrąglony 11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Prostokąt zaokrąglony 11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4" name="Grupa 113"/>
              <p:cNvGrpSpPr/>
              <p:nvPr/>
            </p:nvGrpSpPr>
            <p:grpSpPr>
              <a:xfrm>
                <a:off x="683568" y="2404927"/>
                <a:ext cx="3130643" cy="376001"/>
                <a:chOff x="683568" y="796345"/>
                <a:chExt cx="3130643" cy="376001"/>
              </a:xfrm>
            </p:grpSpPr>
            <p:sp>
              <p:nvSpPr>
                <p:cNvPr id="115" name="Prostokąt zaokrąglony 11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Prostokąt zaokrąglony 11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Prostokąt zaokrąglony 11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Prostokąt zaokrąglony 11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Prostokąt zaokrąglony 11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Prostokąt zaokrąglony 11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Prostokąt zaokrąglony 12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Prostokąt zaokrąglony 12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Prostokąt zaokrąglony 12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Grupa 123"/>
              <p:cNvGrpSpPr/>
              <p:nvPr/>
            </p:nvGrpSpPr>
            <p:grpSpPr>
              <a:xfrm>
                <a:off x="683568" y="2836975"/>
                <a:ext cx="3130643" cy="376001"/>
                <a:chOff x="683568" y="796345"/>
                <a:chExt cx="3130643" cy="376001"/>
              </a:xfrm>
            </p:grpSpPr>
            <p:sp>
              <p:nvSpPr>
                <p:cNvPr id="125" name="Prostokąt zaokrąglony 12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Prostokąt zaokrąglony 12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Prostokąt zaokrąglony 12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Prostokąt zaokrąglony 12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Prostokąt zaokrąglony 12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Prostokąt zaokrąglony 12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Prostokąt zaokrąglony 13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rostokąt zaokrąglony 13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Prostokąt zaokrąglony 13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4" name="Grupa 133"/>
              <p:cNvGrpSpPr/>
              <p:nvPr/>
            </p:nvGrpSpPr>
            <p:grpSpPr>
              <a:xfrm>
                <a:off x="683568" y="4133119"/>
                <a:ext cx="3130643" cy="376001"/>
                <a:chOff x="683568" y="796345"/>
                <a:chExt cx="3130643" cy="376001"/>
              </a:xfrm>
            </p:grpSpPr>
            <p:sp>
              <p:nvSpPr>
                <p:cNvPr id="135" name="Prostokąt zaokrąglony 13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Prostokąt zaokrąglony 13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Prostokąt zaokrąglony 13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Prostokąt zaokrąglony 13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Prostokąt zaokrąglony 13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Prostokąt zaokrąglony 13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Prostokąt zaokrąglony 14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Prostokąt zaokrąglony 14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Prostokąt zaokrąglony 14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4" name="Grupa 143"/>
              <p:cNvGrpSpPr/>
              <p:nvPr/>
            </p:nvGrpSpPr>
            <p:grpSpPr>
              <a:xfrm>
                <a:off x="683568" y="3701071"/>
                <a:ext cx="3130643" cy="376001"/>
                <a:chOff x="683568" y="796345"/>
                <a:chExt cx="3130643" cy="376001"/>
              </a:xfrm>
            </p:grpSpPr>
            <p:sp>
              <p:nvSpPr>
                <p:cNvPr id="145" name="Prostokąt zaokrąglony 14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Prostokąt zaokrąglony 14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Prostokąt zaokrąglony 14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Prostokąt zaokrąglony 14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Prostokąt zaokrąglony 14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Prostokąt zaokrąglony 14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Prostokąt zaokrąglony 15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Prostokąt zaokrąglony 15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Prostokąt zaokrąglony 15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4" name="Grupa 153"/>
              <p:cNvGrpSpPr/>
              <p:nvPr/>
            </p:nvGrpSpPr>
            <p:grpSpPr>
              <a:xfrm>
                <a:off x="683568" y="3269023"/>
                <a:ext cx="3130643" cy="376001"/>
                <a:chOff x="683568" y="796345"/>
                <a:chExt cx="3130643" cy="376001"/>
              </a:xfrm>
            </p:grpSpPr>
            <p:sp>
              <p:nvSpPr>
                <p:cNvPr id="155" name="Prostokąt zaokrąglony 15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Prostokąt zaokrąglony 15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Prostokąt zaokrąglony 15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Prostokąt zaokrąglony 15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Prostokąt zaokrąglony 15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Prostokąt zaokrąglony 15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Prostokąt zaokrąglony 16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Prostokąt zaokrąglony 161"/>
                <p:cNvSpPr/>
                <p:nvPr/>
              </p:nvSpPr>
              <p:spPr>
                <a:xfrm>
                  <a:off x="318808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Prostokąt zaokrąglony 162"/>
                <p:cNvSpPr/>
                <p:nvPr/>
              </p:nvSpPr>
              <p:spPr>
                <a:xfrm>
                  <a:off x="3531221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9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4" name="Grupa 163"/>
              <p:cNvGrpSpPr/>
              <p:nvPr/>
            </p:nvGrpSpPr>
            <p:grpSpPr>
              <a:xfrm>
                <a:off x="683568" y="4997215"/>
                <a:ext cx="2439655" cy="376001"/>
                <a:chOff x="683568" y="796345"/>
                <a:chExt cx="2439655" cy="376001"/>
              </a:xfrm>
            </p:grpSpPr>
            <p:sp>
              <p:nvSpPr>
                <p:cNvPr id="165" name="Prostokąt zaokrąglony 16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Prostokąt zaokrąglony 16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Prostokąt zaokrąglony 16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Prostokąt zaokrąglony 16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Prostokąt zaokrąglony 16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rostokąt zaokrąglony 16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1" name="Prostokąt zaokrąglony 17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4" name="Grupa 173"/>
              <p:cNvGrpSpPr/>
              <p:nvPr/>
            </p:nvGrpSpPr>
            <p:grpSpPr>
              <a:xfrm>
                <a:off x="683568" y="4565167"/>
                <a:ext cx="2439655" cy="376001"/>
                <a:chOff x="683568" y="796345"/>
                <a:chExt cx="2439655" cy="376001"/>
              </a:xfrm>
            </p:grpSpPr>
            <p:sp>
              <p:nvSpPr>
                <p:cNvPr id="175" name="Prostokąt zaokrąglony 174"/>
                <p:cNvSpPr/>
                <p:nvPr/>
              </p:nvSpPr>
              <p:spPr>
                <a:xfrm>
                  <a:off x="683568" y="7963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Prostokąt zaokrąglony 175"/>
                <p:cNvSpPr/>
                <p:nvPr/>
              </p:nvSpPr>
              <p:spPr>
                <a:xfrm>
                  <a:off x="1031417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Prostokąt zaokrąglony 176"/>
                <p:cNvSpPr/>
                <p:nvPr/>
              </p:nvSpPr>
              <p:spPr>
                <a:xfrm>
                  <a:off x="1374556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Prostokąt zaokrąglony 177"/>
                <p:cNvSpPr/>
                <p:nvPr/>
              </p:nvSpPr>
              <p:spPr>
                <a:xfrm>
                  <a:off x="1722405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Prostokąt zaokrąglony 178"/>
                <p:cNvSpPr/>
                <p:nvPr/>
              </p:nvSpPr>
              <p:spPr>
                <a:xfrm>
                  <a:off x="2070254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Prostokąt zaokrąglony 179"/>
                <p:cNvSpPr/>
                <p:nvPr/>
              </p:nvSpPr>
              <p:spPr>
                <a:xfrm>
                  <a:off x="2445212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Prostokąt zaokrąglony 180"/>
                <p:cNvSpPr/>
                <p:nvPr/>
              </p:nvSpPr>
              <p:spPr>
                <a:xfrm>
                  <a:off x="2840233" y="80220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4" name="pole tekstowe 183"/>
              <p:cNvSpPr txBox="1"/>
              <p:nvPr/>
            </p:nvSpPr>
            <p:spPr>
              <a:xfrm>
                <a:off x="4497471" y="3729806"/>
                <a:ext cx="32375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86  miejsc siedzących z blatami</a:t>
                </a:r>
              </a:p>
              <a:p>
                <a:endParaRPr lang="pl-PL" dirty="0"/>
              </a:p>
              <a:p>
                <a:r>
                  <a:rPr lang="pl-PL" dirty="0" smtClean="0"/>
                  <a:t>9  miejsc siedzących bez blatów  </a:t>
                </a:r>
                <a:endParaRPr lang="pl-PL" dirty="0"/>
              </a:p>
            </p:txBody>
          </p:sp>
          <p:sp>
            <p:nvSpPr>
              <p:cNvPr id="185" name="Prostokąt zaokrąglony 184"/>
              <p:cNvSpPr/>
              <p:nvPr/>
            </p:nvSpPr>
            <p:spPr>
              <a:xfrm>
                <a:off x="7809839" y="3717032"/>
                <a:ext cx="141495" cy="29067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Prostokąt zaokrąglony 185"/>
              <p:cNvSpPr/>
              <p:nvPr/>
            </p:nvSpPr>
            <p:spPr>
              <a:xfrm>
                <a:off x="7809839" y="4293096"/>
                <a:ext cx="141495" cy="29067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9" name="Prostokąt 188"/>
            <p:cNvSpPr/>
            <p:nvPr/>
          </p:nvSpPr>
          <p:spPr>
            <a:xfrm>
              <a:off x="921973" y="802782"/>
              <a:ext cx="6238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800" i="1" dirty="0" smtClean="0"/>
                <a:t>Z</a:t>
              </a:r>
              <a:r>
                <a:rPr lang="pl-PL" sz="800" i="1" dirty="0"/>
                <a:t>. Drelich</a:t>
              </a:r>
              <a:r>
                <a:rPr lang="pl-PL" sz="800" i="1" dirty="0" smtClean="0"/>
                <a:t>®</a:t>
              </a:r>
              <a:endParaRPr lang="pl-PL" sz="800" i="1" dirty="0"/>
            </a:p>
          </p:txBody>
        </p:sp>
        <p:sp>
          <p:nvSpPr>
            <p:cNvPr id="191" name="pole tekstowe 190"/>
            <p:cNvSpPr txBox="1"/>
            <p:nvPr/>
          </p:nvSpPr>
          <p:spPr>
            <a:xfrm>
              <a:off x="4572000" y="1880880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i="1" dirty="0" smtClean="0"/>
                <a:t>Sala wykładowa </a:t>
              </a:r>
            </a:p>
            <a:p>
              <a:pPr algn="r"/>
              <a:r>
                <a:rPr lang="pl-PL" i="1" dirty="0" smtClean="0"/>
                <a:t>Katedry i Zakładu Farmakologii</a:t>
              </a:r>
              <a:endParaRPr lang="pl-P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68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539552" y="476671"/>
            <a:ext cx="7992888" cy="5772837"/>
            <a:chOff x="539552" y="476671"/>
            <a:chExt cx="7992888" cy="5772837"/>
          </a:xfrm>
        </p:grpSpPr>
        <p:pic>
          <p:nvPicPr>
            <p:cNvPr id="2052" name="Picture 4" descr="C:\Users\UMED\Documents\Nowy folder\Zdjęcia\WNoZ 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772" y="3439435"/>
              <a:ext cx="4197324" cy="281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ole tekstowe 1"/>
            <p:cNvSpPr txBox="1"/>
            <p:nvPr/>
          </p:nvSpPr>
          <p:spPr>
            <a:xfrm>
              <a:off x="5364088" y="1052736"/>
              <a:ext cx="31683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i="1" dirty="0" smtClean="0"/>
                <a:t>Sala wykładowa</a:t>
              </a:r>
            </a:p>
            <a:p>
              <a:pPr algn="r"/>
              <a:r>
                <a:rPr lang="pl-PL" i="1" dirty="0" smtClean="0"/>
                <a:t>Wydziału Nauk o Zdrowiu</a:t>
              </a:r>
            </a:p>
            <a:p>
              <a:pPr algn="r"/>
              <a:r>
                <a:rPr lang="pl-PL" i="1" dirty="0"/>
                <a:t>u</a:t>
              </a:r>
              <a:r>
                <a:rPr lang="pl-PL" i="1" dirty="0" smtClean="0"/>
                <a:t>l. Bartla 5</a:t>
              </a:r>
              <a:endParaRPr lang="pl-PL" i="1" dirty="0"/>
            </a:p>
          </p:txBody>
        </p:sp>
        <p:pic>
          <p:nvPicPr>
            <p:cNvPr id="2051" name="Picture 3" descr="C:\Users\UMED\Documents\Nowy folder\Zdjęcia\WNoZ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76671"/>
              <a:ext cx="5112568" cy="342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UMED\Documents\Nowy folder\Zdjęcia\WNoZ 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56" r="9170"/>
            <a:stretch/>
          </p:blipFill>
          <p:spPr bwMode="auto">
            <a:xfrm rot="16200000">
              <a:off x="4791222" y="2777731"/>
              <a:ext cx="3810031" cy="252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 rot="16200000">
              <a:off x="381821" y="4424453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(fot. Z. Drelich®)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98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upa 115"/>
          <p:cNvGrpSpPr/>
          <p:nvPr/>
        </p:nvGrpSpPr>
        <p:grpSpPr>
          <a:xfrm>
            <a:off x="1085418" y="229696"/>
            <a:ext cx="7447022" cy="6367656"/>
            <a:chOff x="1085418" y="229696"/>
            <a:chExt cx="7447022" cy="6367656"/>
          </a:xfrm>
        </p:grpSpPr>
        <p:grpSp>
          <p:nvGrpSpPr>
            <p:cNvPr id="114" name="Grupa 113"/>
            <p:cNvGrpSpPr/>
            <p:nvPr/>
          </p:nvGrpSpPr>
          <p:grpSpPr>
            <a:xfrm>
              <a:off x="1331640" y="229696"/>
              <a:ext cx="7200800" cy="6367656"/>
              <a:chOff x="1331640" y="229696"/>
              <a:chExt cx="7200800" cy="6367656"/>
            </a:xfrm>
          </p:grpSpPr>
          <p:grpSp>
            <p:nvGrpSpPr>
              <p:cNvPr id="110" name="Grupa 109"/>
              <p:cNvGrpSpPr/>
              <p:nvPr/>
            </p:nvGrpSpPr>
            <p:grpSpPr>
              <a:xfrm>
                <a:off x="1331640" y="229696"/>
                <a:ext cx="2448272" cy="6367656"/>
                <a:chOff x="1331640" y="188640"/>
                <a:chExt cx="2448272" cy="6552728"/>
              </a:xfrm>
            </p:grpSpPr>
            <p:sp>
              <p:nvSpPr>
                <p:cNvPr id="2" name="Prostokąt zaokrąglony 1"/>
                <p:cNvSpPr/>
                <p:nvPr/>
              </p:nvSpPr>
              <p:spPr>
                <a:xfrm>
                  <a:off x="1334161" y="108437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Prostokąt zaokrąglony 2"/>
                <p:cNvSpPr/>
                <p:nvPr/>
              </p:nvSpPr>
              <p:spPr>
                <a:xfrm>
                  <a:off x="1682010" y="109023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Prostokąt zaokrąglony 3"/>
                <p:cNvSpPr/>
                <p:nvPr/>
              </p:nvSpPr>
              <p:spPr>
                <a:xfrm>
                  <a:off x="2025149" y="109023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Prostokąt zaokrąglony 4"/>
                <p:cNvSpPr/>
                <p:nvPr/>
              </p:nvSpPr>
              <p:spPr>
                <a:xfrm>
                  <a:off x="2372998" y="109023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Prostokąt zaokrąglony 5"/>
                <p:cNvSpPr/>
                <p:nvPr/>
              </p:nvSpPr>
              <p:spPr>
                <a:xfrm>
                  <a:off x="2720847" y="109023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Prostokąt zaokrąglony 6"/>
                <p:cNvSpPr/>
                <p:nvPr/>
              </p:nvSpPr>
              <p:spPr>
                <a:xfrm>
                  <a:off x="3095805" y="109023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Prostokąt zaokrąglony 7"/>
                <p:cNvSpPr/>
                <p:nvPr/>
              </p:nvSpPr>
              <p:spPr>
                <a:xfrm>
                  <a:off x="3490826" y="109023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Prostokąt zaokrąglony 10"/>
                <p:cNvSpPr/>
                <p:nvPr/>
              </p:nvSpPr>
              <p:spPr>
                <a:xfrm>
                  <a:off x="1331640" y="154083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Prostokąt zaokrąglony 11"/>
                <p:cNvSpPr/>
                <p:nvPr/>
              </p:nvSpPr>
              <p:spPr>
                <a:xfrm>
                  <a:off x="1679489" y="15466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Prostokąt zaokrąglony 12"/>
                <p:cNvSpPr/>
                <p:nvPr/>
              </p:nvSpPr>
              <p:spPr>
                <a:xfrm>
                  <a:off x="2022628" y="15466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Prostokąt zaokrąglony 13"/>
                <p:cNvSpPr/>
                <p:nvPr/>
              </p:nvSpPr>
              <p:spPr>
                <a:xfrm>
                  <a:off x="2370477" y="15466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Prostokąt zaokrąglony 14"/>
                <p:cNvSpPr/>
                <p:nvPr/>
              </p:nvSpPr>
              <p:spPr>
                <a:xfrm>
                  <a:off x="2718326" y="15466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Prostokąt zaokrąglony 15"/>
                <p:cNvSpPr/>
                <p:nvPr/>
              </p:nvSpPr>
              <p:spPr>
                <a:xfrm>
                  <a:off x="3093284" y="15466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Prostokąt zaokrąglony 16"/>
                <p:cNvSpPr/>
                <p:nvPr/>
              </p:nvSpPr>
              <p:spPr>
                <a:xfrm>
                  <a:off x="3488305" y="15466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Prostokąt zaokrąglony 17"/>
                <p:cNvSpPr/>
                <p:nvPr/>
              </p:nvSpPr>
              <p:spPr>
                <a:xfrm>
                  <a:off x="1331640" y="197287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Prostokąt zaokrąglony 18"/>
                <p:cNvSpPr/>
                <p:nvPr/>
              </p:nvSpPr>
              <p:spPr>
                <a:xfrm>
                  <a:off x="1679489" y="19787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Prostokąt zaokrąglony 19"/>
                <p:cNvSpPr/>
                <p:nvPr/>
              </p:nvSpPr>
              <p:spPr>
                <a:xfrm>
                  <a:off x="2022628" y="19787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Prostokąt zaokrąglony 20"/>
                <p:cNvSpPr/>
                <p:nvPr/>
              </p:nvSpPr>
              <p:spPr>
                <a:xfrm>
                  <a:off x="2370477" y="19787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Prostokąt zaokrąglony 21"/>
                <p:cNvSpPr/>
                <p:nvPr/>
              </p:nvSpPr>
              <p:spPr>
                <a:xfrm>
                  <a:off x="2718326" y="19787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Prostokąt zaokrąglony 22"/>
                <p:cNvSpPr/>
                <p:nvPr/>
              </p:nvSpPr>
              <p:spPr>
                <a:xfrm>
                  <a:off x="3093284" y="19787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Prostokąt zaokrąglony 23"/>
                <p:cNvSpPr/>
                <p:nvPr/>
              </p:nvSpPr>
              <p:spPr>
                <a:xfrm>
                  <a:off x="3488305" y="19787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rostokąt zaokrąglony 24"/>
                <p:cNvSpPr/>
                <p:nvPr/>
              </p:nvSpPr>
              <p:spPr>
                <a:xfrm>
                  <a:off x="1331640" y="240492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Prostokąt zaokrąglony 25"/>
                <p:cNvSpPr/>
                <p:nvPr/>
              </p:nvSpPr>
              <p:spPr>
                <a:xfrm>
                  <a:off x="1679489" y="24107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Prostokąt zaokrąglony 26"/>
                <p:cNvSpPr/>
                <p:nvPr/>
              </p:nvSpPr>
              <p:spPr>
                <a:xfrm>
                  <a:off x="2022628" y="24107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Prostokąt zaokrąglony 27"/>
                <p:cNvSpPr/>
                <p:nvPr/>
              </p:nvSpPr>
              <p:spPr>
                <a:xfrm>
                  <a:off x="2370477" y="24107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Prostokąt zaokrąglony 28"/>
                <p:cNvSpPr/>
                <p:nvPr/>
              </p:nvSpPr>
              <p:spPr>
                <a:xfrm>
                  <a:off x="2718326" y="24107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Prostokąt zaokrąglony 29"/>
                <p:cNvSpPr/>
                <p:nvPr/>
              </p:nvSpPr>
              <p:spPr>
                <a:xfrm>
                  <a:off x="3093284" y="24107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Prostokąt zaokrąglony 30"/>
                <p:cNvSpPr/>
                <p:nvPr/>
              </p:nvSpPr>
              <p:spPr>
                <a:xfrm>
                  <a:off x="3488305" y="24107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Prostokąt zaokrąglony 31"/>
                <p:cNvSpPr/>
                <p:nvPr/>
              </p:nvSpPr>
              <p:spPr>
                <a:xfrm>
                  <a:off x="1331640" y="283697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rostokąt zaokrąglony 32"/>
                <p:cNvSpPr/>
                <p:nvPr/>
              </p:nvSpPr>
              <p:spPr>
                <a:xfrm>
                  <a:off x="1679489" y="28428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Prostokąt zaokrąglony 33"/>
                <p:cNvSpPr/>
                <p:nvPr/>
              </p:nvSpPr>
              <p:spPr>
                <a:xfrm>
                  <a:off x="2022628" y="28428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Prostokąt zaokrąglony 34"/>
                <p:cNvSpPr/>
                <p:nvPr/>
              </p:nvSpPr>
              <p:spPr>
                <a:xfrm>
                  <a:off x="2370477" y="28428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Prostokąt zaokrąglony 35"/>
                <p:cNvSpPr/>
                <p:nvPr/>
              </p:nvSpPr>
              <p:spPr>
                <a:xfrm>
                  <a:off x="2718326" y="28428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Prostokąt zaokrąglony 36"/>
                <p:cNvSpPr/>
                <p:nvPr/>
              </p:nvSpPr>
              <p:spPr>
                <a:xfrm>
                  <a:off x="3093284" y="28428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Prostokąt zaokrąglony 37"/>
                <p:cNvSpPr/>
                <p:nvPr/>
              </p:nvSpPr>
              <p:spPr>
                <a:xfrm>
                  <a:off x="3488305" y="28428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Prostokąt zaokrąglony 38"/>
                <p:cNvSpPr/>
                <p:nvPr/>
              </p:nvSpPr>
              <p:spPr>
                <a:xfrm>
                  <a:off x="1331640" y="326902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Prostokąt zaokrąglony 39"/>
                <p:cNvSpPr/>
                <p:nvPr/>
              </p:nvSpPr>
              <p:spPr>
                <a:xfrm>
                  <a:off x="1679489" y="32748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Prostokąt zaokrąglony 40"/>
                <p:cNvSpPr/>
                <p:nvPr/>
              </p:nvSpPr>
              <p:spPr>
                <a:xfrm>
                  <a:off x="2022628" y="32748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Prostokąt zaokrąglony 41"/>
                <p:cNvSpPr/>
                <p:nvPr/>
              </p:nvSpPr>
              <p:spPr>
                <a:xfrm>
                  <a:off x="2370477" y="32748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Prostokąt zaokrąglony 42"/>
                <p:cNvSpPr/>
                <p:nvPr/>
              </p:nvSpPr>
              <p:spPr>
                <a:xfrm>
                  <a:off x="2718326" y="32748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Prostokąt zaokrąglony 43"/>
                <p:cNvSpPr/>
                <p:nvPr/>
              </p:nvSpPr>
              <p:spPr>
                <a:xfrm>
                  <a:off x="3093284" y="32748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Prostokąt zaokrąglony 44"/>
                <p:cNvSpPr/>
                <p:nvPr/>
              </p:nvSpPr>
              <p:spPr>
                <a:xfrm>
                  <a:off x="3488305" y="32748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Prostokąt zaokrąglony 45"/>
                <p:cNvSpPr/>
                <p:nvPr/>
              </p:nvSpPr>
              <p:spPr>
                <a:xfrm>
                  <a:off x="1331640" y="413311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Prostokąt zaokrąglony 46"/>
                <p:cNvSpPr/>
                <p:nvPr/>
              </p:nvSpPr>
              <p:spPr>
                <a:xfrm>
                  <a:off x="1679489" y="413897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Prostokąt zaokrąglony 47"/>
                <p:cNvSpPr/>
                <p:nvPr/>
              </p:nvSpPr>
              <p:spPr>
                <a:xfrm>
                  <a:off x="2022628" y="413897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Prostokąt zaokrąglony 48"/>
                <p:cNvSpPr/>
                <p:nvPr/>
              </p:nvSpPr>
              <p:spPr>
                <a:xfrm>
                  <a:off x="2370477" y="413897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Prostokąt zaokrąglony 49"/>
                <p:cNvSpPr/>
                <p:nvPr/>
              </p:nvSpPr>
              <p:spPr>
                <a:xfrm>
                  <a:off x="2718326" y="413897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Prostokąt zaokrąglony 50"/>
                <p:cNvSpPr/>
                <p:nvPr/>
              </p:nvSpPr>
              <p:spPr>
                <a:xfrm>
                  <a:off x="3093284" y="413897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Prostokąt zaokrąglony 51"/>
                <p:cNvSpPr/>
                <p:nvPr/>
              </p:nvSpPr>
              <p:spPr>
                <a:xfrm>
                  <a:off x="3488305" y="413897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Prostokąt zaokrąglony 52"/>
                <p:cNvSpPr/>
                <p:nvPr/>
              </p:nvSpPr>
              <p:spPr>
                <a:xfrm>
                  <a:off x="1331640" y="370107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Prostokąt zaokrąglony 53"/>
                <p:cNvSpPr/>
                <p:nvPr/>
              </p:nvSpPr>
              <p:spPr>
                <a:xfrm>
                  <a:off x="1679489" y="370692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Prostokąt zaokrąglony 54"/>
                <p:cNvSpPr/>
                <p:nvPr/>
              </p:nvSpPr>
              <p:spPr>
                <a:xfrm>
                  <a:off x="2022628" y="370692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Prostokąt zaokrąglony 55"/>
                <p:cNvSpPr/>
                <p:nvPr/>
              </p:nvSpPr>
              <p:spPr>
                <a:xfrm>
                  <a:off x="2370477" y="370692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Prostokąt zaokrąglony 56"/>
                <p:cNvSpPr/>
                <p:nvPr/>
              </p:nvSpPr>
              <p:spPr>
                <a:xfrm>
                  <a:off x="2718326" y="370692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Prostokąt zaokrąglony 57"/>
                <p:cNvSpPr/>
                <p:nvPr/>
              </p:nvSpPr>
              <p:spPr>
                <a:xfrm>
                  <a:off x="3093284" y="370692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Prostokąt zaokrąglony 58"/>
                <p:cNvSpPr/>
                <p:nvPr/>
              </p:nvSpPr>
              <p:spPr>
                <a:xfrm>
                  <a:off x="3488305" y="370692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rostokąt zaokrąglony 59"/>
                <p:cNvSpPr/>
                <p:nvPr/>
              </p:nvSpPr>
              <p:spPr>
                <a:xfrm>
                  <a:off x="1331640" y="456516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Prostokąt zaokrąglony 60"/>
                <p:cNvSpPr/>
                <p:nvPr/>
              </p:nvSpPr>
              <p:spPr>
                <a:xfrm>
                  <a:off x="1679489" y="457102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Prostokąt zaokrąglony 61"/>
                <p:cNvSpPr/>
                <p:nvPr/>
              </p:nvSpPr>
              <p:spPr>
                <a:xfrm>
                  <a:off x="2022628" y="457102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Prostokąt zaokrąglony 62"/>
                <p:cNvSpPr/>
                <p:nvPr/>
              </p:nvSpPr>
              <p:spPr>
                <a:xfrm>
                  <a:off x="2370477" y="457102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Prostokąt zaokrąglony 63"/>
                <p:cNvSpPr/>
                <p:nvPr/>
              </p:nvSpPr>
              <p:spPr>
                <a:xfrm>
                  <a:off x="2718326" y="457102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Prostokąt zaokrąglony 64"/>
                <p:cNvSpPr/>
                <p:nvPr/>
              </p:nvSpPr>
              <p:spPr>
                <a:xfrm>
                  <a:off x="3093284" y="457102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rostokąt zaokrąglony 65"/>
                <p:cNvSpPr/>
                <p:nvPr/>
              </p:nvSpPr>
              <p:spPr>
                <a:xfrm>
                  <a:off x="3488305" y="457102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Prostokąt zaokrąglony 66"/>
                <p:cNvSpPr/>
                <p:nvPr/>
              </p:nvSpPr>
              <p:spPr>
                <a:xfrm>
                  <a:off x="1331640" y="499721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Prostokąt zaokrąglony 67"/>
                <p:cNvSpPr/>
                <p:nvPr/>
              </p:nvSpPr>
              <p:spPr>
                <a:xfrm>
                  <a:off x="1679489" y="500307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Prostokąt zaokrąglony 68"/>
                <p:cNvSpPr/>
                <p:nvPr/>
              </p:nvSpPr>
              <p:spPr>
                <a:xfrm>
                  <a:off x="2022628" y="500307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Prostokąt zaokrąglony 69"/>
                <p:cNvSpPr/>
                <p:nvPr/>
              </p:nvSpPr>
              <p:spPr>
                <a:xfrm>
                  <a:off x="2370477" y="500307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Prostokąt zaokrąglony 70"/>
                <p:cNvSpPr/>
                <p:nvPr/>
              </p:nvSpPr>
              <p:spPr>
                <a:xfrm>
                  <a:off x="2718326" y="500307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Prostokąt zaokrąglony 71"/>
                <p:cNvSpPr/>
                <p:nvPr/>
              </p:nvSpPr>
              <p:spPr>
                <a:xfrm>
                  <a:off x="3093284" y="500307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Prostokąt zaokrąglony 72"/>
                <p:cNvSpPr/>
                <p:nvPr/>
              </p:nvSpPr>
              <p:spPr>
                <a:xfrm>
                  <a:off x="3488305" y="500307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rostokąt zaokrąglony 73"/>
                <p:cNvSpPr/>
                <p:nvPr/>
              </p:nvSpPr>
              <p:spPr>
                <a:xfrm>
                  <a:off x="1331640" y="542926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Prostokąt zaokrąglony 74"/>
                <p:cNvSpPr/>
                <p:nvPr/>
              </p:nvSpPr>
              <p:spPr>
                <a:xfrm>
                  <a:off x="1679489" y="543512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Prostokąt zaokrąglony 75"/>
                <p:cNvSpPr/>
                <p:nvPr/>
              </p:nvSpPr>
              <p:spPr>
                <a:xfrm>
                  <a:off x="2022628" y="543512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Prostokąt zaokrąglony 76"/>
                <p:cNvSpPr/>
                <p:nvPr/>
              </p:nvSpPr>
              <p:spPr>
                <a:xfrm>
                  <a:off x="2370477" y="543512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Prostokąt zaokrąglony 77"/>
                <p:cNvSpPr/>
                <p:nvPr/>
              </p:nvSpPr>
              <p:spPr>
                <a:xfrm>
                  <a:off x="2718326" y="543512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Prostokąt zaokrąglony 78"/>
                <p:cNvSpPr/>
                <p:nvPr/>
              </p:nvSpPr>
              <p:spPr>
                <a:xfrm>
                  <a:off x="3093284" y="543512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Prostokąt zaokrąglony 79"/>
                <p:cNvSpPr/>
                <p:nvPr/>
              </p:nvSpPr>
              <p:spPr>
                <a:xfrm>
                  <a:off x="3488305" y="543512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rostokąt zaokrąglony 80"/>
                <p:cNvSpPr/>
                <p:nvPr/>
              </p:nvSpPr>
              <p:spPr>
                <a:xfrm>
                  <a:off x="1331640" y="586131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Prostokąt zaokrąglony 81"/>
                <p:cNvSpPr/>
                <p:nvPr/>
              </p:nvSpPr>
              <p:spPr>
                <a:xfrm>
                  <a:off x="1679489" y="586716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rostokąt zaokrąglony 82"/>
                <p:cNvSpPr/>
                <p:nvPr/>
              </p:nvSpPr>
              <p:spPr>
                <a:xfrm>
                  <a:off x="2022628" y="586716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Prostokąt zaokrąglony 83"/>
                <p:cNvSpPr/>
                <p:nvPr/>
              </p:nvSpPr>
              <p:spPr>
                <a:xfrm>
                  <a:off x="2370477" y="586716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Prostokąt zaokrąglony 84"/>
                <p:cNvSpPr/>
                <p:nvPr/>
              </p:nvSpPr>
              <p:spPr>
                <a:xfrm>
                  <a:off x="2718326" y="586716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Prostokąt zaokrąglony 85"/>
                <p:cNvSpPr/>
                <p:nvPr/>
              </p:nvSpPr>
              <p:spPr>
                <a:xfrm>
                  <a:off x="3093284" y="586716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Prostokąt zaokrąglony 86"/>
                <p:cNvSpPr/>
                <p:nvPr/>
              </p:nvSpPr>
              <p:spPr>
                <a:xfrm>
                  <a:off x="3488305" y="586716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rostokąt zaokrąglony 87"/>
                <p:cNvSpPr/>
                <p:nvPr/>
              </p:nvSpPr>
              <p:spPr>
                <a:xfrm>
                  <a:off x="1331640" y="6206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rostokąt zaokrąglony 88"/>
                <p:cNvSpPr/>
                <p:nvPr/>
              </p:nvSpPr>
              <p:spPr>
                <a:xfrm>
                  <a:off x="1679489" y="6265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Prostokąt zaokrąglony 89"/>
                <p:cNvSpPr/>
                <p:nvPr/>
              </p:nvSpPr>
              <p:spPr>
                <a:xfrm>
                  <a:off x="2022628" y="6265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Prostokąt zaokrąglony 90"/>
                <p:cNvSpPr/>
                <p:nvPr/>
              </p:nvSpPr>
              <p:spPr>
                <a:xfrm>
                  <a:off x="2370477" y="6265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Prostokąt zaokrąglony 91"/>
                <p:cNvSpPr/>
                <p:nvPr/>
              </p:nvSpPr>
              <p:spPr>
                <a:xfrm>
                  <a:off x="2718326" y="6265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Prostokąt zaokrąglony 92"/>
                <p:cNvSpPr/>
                <p:nvPr/>
              </p:nvSpPr>
              <p:spPr>
                <a:xfrm>
                  <a:off x="3093284" y="6265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rostokąt zaokrąglony 93"/>
                <p:cNvSpPr/>
                <p:nvPr/>
              </p:nvSpPr>
              <p:spPr>
                <a:xfrm>
                  <a:off x="3488305" y="62654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Prostokąt zaokrąglony 94"/>
                <p:cNvSpPr/>
                <p:nvPr/>
              </p:nvSpPr>
              <p:spPr>
                <a:xfrm>
                  <a:off x="3149073" y="6365367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Prostokąt zaokrąglony 95"/>
                <p:cNvSpPr/>
                <p:nvPr/>
              </p:nvSpPr>
              <p:spPr>
                <a:xfrm>
                  <a:off x="3496922" y="6371224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Prostokąt zaokrąglony 101"/>
                <p:cNvSpPr/>
                <p:nvPr/>
              </p:nvSpPr>
              <p:spPr>
                <a:xfrm>
                  <a:off x="1331640" y="1886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Prostokąt zaokrąglony 102"/>
                <p:cNvSpPr/>
                <p:nvPr/>
              </p:nvSpPr>
              <p:spPr>
                <a:xfrm>
                  <a:off x="1679489" y="19449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Prostokąt zaokrąglony 103"/>
                <p:cNvSpPr/>
                <p:nvPr/>
              </p:nvSpPr>
              <p:spPr>
                <a:xfrm>
                  <a:off x="2022628" y="19449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Prostokąt zaokrąglony 104"/>
                <p:cNvSpPr/>
                <p:nvPr/>
              </p:nvSpPr>
              <p:spPr>
                <a:xfrm>
                  <a:off x="2370477" y="19449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rostokąt zaokrąglony 105"/>
                <p:cNvSpPr/>
                <p:nvPr/>
              </p:nvSpPr>
              <p:spPr>
                <a:xfrm>
                  <a:off x="2718326" y="19449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rostokąt zaokrąglony 106"/>
                <p:cNvSpPr/>
                <p:nvPr/>
              </p:nvSpPr>
              <p:spPr>
                <a:xfrm>
                  <a:off x="3093284" y="19449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Prostokąt zaokrąglony 107"/>
                <p:cNvSpPr/>
                <p:nvPr/>
              </p:nvSpPr>
              <p:spPr>
                <a:xfrm>
                  <a:off x="3488305" y="19449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9" name="pole tekstowe 108"/>
              <p:cNvSpPr txBox="1"/>
              <p:nvPr/>
            </p:nvSpPr>
            <p:spPr>
              <a:xfrm>
                <a:off x="5364088" y="1702549"/>
                <a:ext cx="3168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i="1" dirty="0" smtClean="0"/>
                  <a:t>Sala wykładowa</a:t>
                </a:r>
              </a:p>
              <a:p>
                <a:pPr algn="r"/>
                <a:r>
                  <a:rPr lang="pl-PL" i="1" dirty="0" smtClean="0"/>
                  <a:t>Wydziału Nauk o Zdrowiu</a:t>
                </a:r>
                <a:endParaRPr lang="pl-PL" i="1" dirty="0"/>
              </a:p>
            </p:txBody>
          </p:sp>
          <p:sp>
            <p:nvSpPr>
              <p:cNvPr id="111" name="pole tekstowe 110"/>
              <p:cNvSpPr txBox="1"/>
              <p:nvPr/>
            </p:nvSpPr>
            <p:spPr>
              <a:xfrm>
                <a:off x="4499992" y="3441774"/>
                <a:ext cx="33302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98  miejsc siedzących z blatami</a:t>
                </a:r>
              </a:p>
              <a:p>
                <a:endParaRPr lang="pl-PL" dirty="0"/>
              </a:p>
              <a:p>
                <a:r>
                  <a:rPr lang="pl-PL" dirty="0"/>
                  <a:t>2</a:t>
                </a:r>
                <a:r>
                  <a:rPr lang="pl-PL" dirty="0" smtClean="0"/>
                  <a:t>  miejsca dla niepełnosprawnych</a:t>
                </a:r>
                <a:endParaRPr lang="pl-PL" dirty="0"/>
              </a:p>
            </p:txBody>
          </p:sp>
          <p:sp>
            <p:nvSpPr>
              <p:cNvPr id="112" name="Prostokąt zaokrąglony 111"/>
              <p:cNvSpPr/>
              <p:nvPr/>
            </p:nvSpPr>
            <p:spPr>
              <a:xfrm>
                <a:off x="7884368" y="3429000"/>
                <a:ext cx="141495" cy="29067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Prostokąt zaokrąglony 112"/>
              <p:cNvSpPr/>
              <p:nvPr/>
            </p:nvSpPr>
            <p:spPr>
              <a:xfrm>
                <a:off x="7884368" y="4005064"/>
                <a:ext cx="141495" cy="29067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" name="pole tekstowe 114"/>
            <p:cNvSpPr txBox="1"/>
            <p:nvPr/>
          </p:nvSpPr>
          <p:spPr>
            <a:xfrm rot="16200000">
              <a:off x="560457" y="4424453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Z. Drelich®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635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472514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Sala wykładowa </a:t>
            </a:r>
          </a:p>
          <a:p>
            <a:pPr algn="ctr"/>
            <a:r>
              <a:rPr lang="pl-PL" i="1" dirty="0" smtClean="0"/>
              <a:t>Katedry i Zakładu</a:t>
            </a:r>
          </a:p>
          <a:p>
            <a:pPr algn="ctr"/>
            <a:r>
              <a:rPr lang="pl-PL" i="1" dirty="0" smtClean="0"/>
              <a:t> Biochemii Lekarskiej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67000" y="289426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i="1" dirty="0" smtClean="0"/>
              <a:t>(fot. Z. Drelich</a:t>
            </a:r>
            <a:r>
              <a:rPr lang="pl-PL" sz="1200" i="1" dirty="0" smtClean="0"/>
              <a:t>®</a:t>
            </a:r>
            <a:r>
              <a:rPr lang="pl-PL" sz="1000" i="1" dirty="0" smtClean="0"/>
              <a:t>)</a:t>
            </a:r>
            <a:endParaRPr lang="pl-PL" sz="1000" i="1" dirty="0"/>
          </a:p>
        </p:txBody>
      </p:sp>
      <p:pic>
        <p:nvPicPr>
          <p:cNvPr id="2050" name="Picture 2" descr="E:\Zdjęcia\Biochemi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46" y="3212976"/>
            <a:ext cx="49481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MED\Documents\Nowy folder\Zdjęcia\Biochemia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219"/>
            <a:ext cx="5112568" cy="34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25378" y="694437"/>
            <a:ext cx="7375015" cy="5647156"/>
            <a:chOff x="725378" y="694437"/>
            <a:chExt cx="7375015" cy="5647156"/>
          </a:xfrm>
        </p:grpSpPr>
        <p:grpSp>
          <p:nvGrpSpPr>
            <p:cNvPr id="2" name="Grupa 1"/>
            <p:cNvGrpSpPr/>
            <p:nvPr/>
          </p:nvGrpSpPr>
          <p:grpSpPr>
            <a:xfrm>
              <a:off x="971601" y="694437"/>
              <a:ext cx="7128792" cy="5647156"/>
              <a:chOff x="971601" y="694437"/>
              <a:chExt cx="7128792" cy="5647156"/>
            </a:xfrm>
          </p:grpSpPr>
          <p:pic>
            <p:nvPicPr>
              <p:cNvPr id="1026" name="Picture 2" descr="C:\Users\UMED\Documents\Nowy folder\Zdjęcia\DSC0690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1" y="1568928"/>
                <a:ext cx="7128792" cy="4772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187624" y="694437"/>
                <a:ext cx="66247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i="1" dirty="0" smtClean="0"/>
                  <a:t>Sala wykładowa</a:t>
                </a:r>
              </a:p>
              <a:p>
                <a:pPr algn="ctr"/>
                <a:r>
                  <a:rPr lang="pl-PL" i="1" dirty="0" smtClean="0"/>
                  <a:t>Wydziału Nauk o Zdrowiu - ul. Grunwaldzka 2</a:t>
                </a:r>
                <a:endParaRPr lang="pl-PL" i="1" dirty="0"/>
              </a:p>
            </p:txBody>
          </p:sp>
        </p:grpSp>
        <p:sp>
          <p:nvSpPr>
            <p:cNvPr id="5" name="pole tekstowe 4"/>
            <p:cNvSpPr txBox="1"/>
            <p:nvPr/>
          </p:nvSpPr>
          <p:spPr>
            <a:xfrm rot="16200000">
              <a:off x="200417" y="5538137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Z. Drelich®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5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a 84"/>
          <p:cNvGrpSpPr/>
          <p:nvPr/>
        </p:nvGrpSpPr>
        <p:grpSpPr>
          <a:xfrm>
            <a:off x="971600" y="805760"/>
            <a:ext cx="7395149" cy="5143520"/>
            <a:chOff x="1085418" y="589736"/>
            <a:chExt cx="7395149" cy="5143520"/>
          </a:xfrm>
        </p:grpSpPr>
        <p:grpSp>
          <p:nvGrpSpPr>
            <p:cNvPr id="81" name="Grupa 80"/>
            <p:cNvGrpSpPr/>
            <p:nvPr/>
          </p:nvGrpSpPr>
          <p:grpSpPr>
            <a:xfrm>
              <a:off x="1331640" y="589736"/>
              <a:ext cx="3240360" cy="5143520"/>
              <a:chOff x="1331640" y="589736"/>
              <a:chExt cx="3240360" cy="5143520"/>
            </a:xfrm>
          </p:grpSpPr>
          <p:sp>
            <p:nvSpPr>
              <p:cNvPr id="2" name="Prostokąt zaokrąglony 1"/>
              <p:cNvSpPr/>
              <p:nvPr/>
            </p:nvSpPr>
            <p:spPr>
              <a:xfrm>
                <a:off x="1331640" y="58973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Prostokąt zaokrąglony 2"/>
              <p:cNvSpPr/>
              <p:nvPr/>
            </p:nvSpPr>
            <p:spPr>
              <a:xfrm>
                <a:off x="1679489" y="59542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Prostokąt zaokrąglony 3"/>
              <p:cNvSpPr/>
              <p:nvPr/>
            </p:nvSpPr>
            <p:spPr>
              <a:xfrm>
                <a:off x="2022628" y="59542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rostokąt zaokrąglony 4"/>
              <p:cNvSpPr/>
              <p:nvPr/>
            </p:nvSpPr>
            <p:spPr>
              <a:xfrm>
                <a:off x="1331640" y="104739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rostokąt zaokrąglony 5"/>
              <p:cNvSpPr/>
              <p:nvPr/>
            </p:nvSpPr>
            <p:spPr>
              <a:xfrm>
                <a:off x="1679489" y="105308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rostokąt zaokrąglony 6"/>
              <p:cNvSpPr/>
              <p:nvPr/>
            </p:nvSpPr>
            <p:spPr>
              <a:xfrm>
                <a:off x="2022628" y="105308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1331640" y="147944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rostokąt zaokrąglony 8"/>
              <p:cNvSpPr/>
              <p:nvPr/>
            </p:nvSpPr>
            <p:spPr>
              <a:xfrm>
                <a:off x="1679489" y="148513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>
                <a:off x="2022628" y="148513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rostokąt zaokrąglony 10"/>
              <p:cNvSpPr/>
              <p:nvPr/>
            </p:nvSpPr>
            <p:spPr>
              <a:xfrm>
                <a:off x="1331640" y="191149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rostokąt zaokrąglony 11"/>
              <p:cNvSpPr/>
              <p:nvPr/>
            </p:nvSpPr>
            <p:spPr>
              <a:xfrm>
                <a:off x="1679489" y="191718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rostokąt zaokrąglony 12"/>
              <p:cNvSpPr/>
              <p:nvPr/>
            </p:nvSpPr>
            <p:spPr>
              <a:xfrm>
                <a:off x="2022628" y="191718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ostokąt zaokrąglony 13"/>
              <p:cNvSpPr/>
              <p:nvPr/>
            </p:nvSpPr>
            <p:spPr>
              <a:xfrm>
                <a:off x="1331640" y="234353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1679489" y="234923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ostokąt zaokrąglony 15"/>
              <p:cNvSpPr/>
              <p:nvPr/>
            </p:nvSpPr>
            <p:spPr>
              <a:xfrm>
                <a:off x="2022628" y="234923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rostokąt zaokrąglony 16"/>
              <p:cNvSpPr/>
              <p:nvPr/>
            </p:nvSpPr>
            <p:spPr>
              <a:xfrm>
                <a:off x="1331640" y="277558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rostokąt zaokrąglony 17"/>
              <p:cNvSpPr/>
              <p:nvPr/>
            </p:nvSpPr>
            <p:spPr>
              <a:xfrm>
                <a:off x="1679489" y="278127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rostokąt zaokrąglony 18"/>
              <p:cNvSpPr/>
              <p:nvPr/>
            </p:nvSpPr>
            <p:spPr>
              <a:xfrm>
                <a:off x="2022628" y="278127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rostokąt zaokrąglony 19"/>
              <p:cNvSpPr/>
              <p:nvPr/>
            </p:nvSpPr>
            <p:spPr>
              <a:xfrm>
                <a:off x="1331640" y="320763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rostokąt zaokrąglony 20"/>
              <p:cNvSpPr/>
              <p:nvPr/>
            </p:nvSpPr>
            <p:spPr>
              <a:xfrm>
                <a:off x="1679489" y="321332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Prostokąt zaokrąglony 21"/>
              <p:cNvSpPr/>
              <p:nvPr/>
            </p:nvSpPr>
            <p:spPr>
              <a:xfrm>
                <a:off x="2022628" y="321332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rostokąt zaokrąglony 22"/>
              <p:cNvSpPr/>
              <p:nvPr/>
            </p:nvSpPr>
            <p:spPr>
              <a:xfrm>
                <a:off x="1331640" y="363968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rostokąt zaokrąglony 23"/>
              <p:cNvSpPr/>
              <p:nvPr/>
            </p:nvSpPr>
            <p:spPr>
              <a:xfrm>
                <a:off x="1679489" y="364537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rostokąt zaokrąglony 24"/>
              <p:cNvSpPr/>
              <p:nvPr/>
            </p:nvSpPr>
            <p:spPr>
              <a:xfrm>
                <a:off x="2022628" y="364537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rostokąt zaokrąglony 25"/>
              <p:cNvSpPr/>
              <p:nvPr/>
            </p:nvSpPr>
            <p:spPr>
              <a:xfrm>
                <a:off x="1331640" y="407173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rostokąt zaokrąglony 26"/>
              <p:cNvSpPr/>
              <p:nvPr/>
            </p:nvSpPr>
            <p:spPr>
              <a:xfrm>
                <a:off x="1679489" y="407742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rostokąt zaokrąglony 27"/>
              <p:cNvSpPr/>
              <p:nvPr/>
            </p:nvSpPr>
            <p:spPr>
              <a:xfrm>
                <a:off x="2022628" y="407742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3224490" y="61534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rostokąt zaokrąglony 29"/>
              <p:cNvSpPr/>
              <p:nvPr/>
            </p:nvSpPr>
            <p:spPr>
              <a:xfrm>
                <a:off x="3572339" y="62103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rostokąt zaokrąglony 30"/>
              <p:cNvSpPr/>
              <p:nvPr/>
            </p:nvSpPr>
            <p:spPr>
              <a:xfrm>
                <a:off x="3915478" y="62103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4263327" y="62103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rostokąt zaokrąglony 32"/>
              <p:cNvSpPr/>
              <p:nvPr/>
            </p:nvSpPr>
            <p:spPr>
              <a:xfrm>
                <a:off x="3224490" y="104739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rostokąt zaokrąglony 33"/>
              <p:cNvSpPr/>
              <p:nvPr/>
            </p:nvSpPr>
            <p:spPr>
              <a:xfrm>
                <a:off x="3572339" y="105308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rostokąt zaokrąglony 34"/>
              <p:cNvSpPr/>
              <p:nvPr/>
            </p:nvSpPr>
            <p:spPr>
              <a:xfrm>
                <a:off x="3915478" y="105308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rostokąt zaokrąglony 35"/>
              <p:cNvSpPr/>
              <p:nvPr/>
            </p:nvSpPr>
            <p:spPr>
              <a:xfrm>
                <a:off x="4263327" y="105308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rostokąt zaokrąglony 36"/>
              <p:cNvSpPr/>
              <p:nvPr/>
            </p:nvSpPr>
            <p:spPr>
              <a:xfrm>
                <a:off x="3250173" y="147944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rostokąt zaokrąglony 37"/>
              <p:cNvSpPr/>
              <p:nvPr/>
            </p:nvSpPr>
            <p:spPr>
              <a:xfrm>
                <a:off x="3598022" y="148513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rostokąt zaokrąglony 38"/>
              <p:cNvSpPr/>
              <p:nvPr/>
            </p:nvSpPr>
            <p:spPr>
              <a:xfrm>
                <a:off x="3941161" y="148513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rostokąt zaokrąglony 39"/>
              <p:cNvSpPr/>
              <p:nvPr/>
            </p:nvSpPr>
            <p:spPr>
              <a:xfrm>
                <a:off x="4289010" y="148513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rostokąt zaokrąglony 40"/>
              <p:cNvSpPr/>
              <p:nvPr/>
            </p:nvSpPr>
            <p:spPr>
              <a:xfrm>
                <a:off x="3250173" y="191149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rostokąt zaokrąglony 41"/>
              <p:cNvSpPr/>
              <p:nvPr/>
            </p:nvSpPr>
            <p:spPr>
              <a:xfrm>
                <a:off x="3598022" y="191718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rostokąt zaokrąglony 42"/>
              <p:cNvSpPr/>
              <p:nvPr/>
            </p:nvSpPr>
            <p:spPr>
              <a:xfrm>
                <a:off x="3941161" y="191718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rostokąt zaokrąglony 43"/>
              <p:cNvSpPr/>
              <p:nvPr/>
            </p:nvSpPr>
            <p:spPr>
              <a:xfrm>
                <a:off x="4289010" y="191718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rostokąt zaokrąglony 44"/>
              <p:cNvSpPr/>
              <p:nvPr/>
            </p:nvSpPr>
            <p:spPr>
              <a:xfrm>
                <a:off x="3250173" y="234353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rostokąt zaokrąglony 45"/>
              <p:cNvSpPr/>
              <p:nvPr/>
            </p:nvSpPr>
            <p:spPr>
              <a:xfrm>
                <a:off x="3598022" y="234923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rostokąt zaokrąglony 46"/>
              <p:cNvSpPr/>
              <p:nvPr/>
            </p:nvSpPr>
            <p:spPr>
              <a:xfrm>
                <a:off x="3941161" y="234923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rostokąt zaokrąglony 47"/>
              <p:cNvSpPr/>
              <p:nvPr/>
            </p:nvSpPr>
            <p:spPr>
              <a:xfrm>
                <a:off x="4289010" y="234923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rostokąt zaokrąglony 48"/>
              <p:cNvSpPr/>
              <p:nvPr/>
            </p:nvSpPr>
            <p:spPr>
              <a:xfrm>
                <a:off x="3250173" y="277558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rostokąt zaokrąglony 49"/>
              <p:cNvSpPr/>
              <p:nvPr/>
            </p:nvSpPr>
            <p:spPr>
              <a:xfrm>
                <a:off x="3598022" y="278127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Prostokąt zaokrąglony 50"/>
              <p:cNvSpPr/>
              <p:nvPr/>
            </p:nvSpPr>
            <p:spPr>
              <a:xfrm>
                <a:off x="3941161" y="278127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rostokąt zaokrąglony 51"/>
              <p:cNvSpPr/>
              <p:nvPr/>
            </p:nvSpPr>
            <p:spPr>
              <a:xfrm>
                <a:off x="4289010" y="278127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rostokąt zaokrąglony 52"/>
              <p:cNvSpPr/>
              <p:nvPr/>
            </p:nvSpPr>
            <p:spPr>
              <a:xfrm>
                <a:off x="3250173" y="320763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Prostokąt zaokrąglony 53"/>
              <p:cNvSpPr/>
              <p:nvPr/>
            </p:nvSpPr>
            <p:spPr>
              <a:xfrm>
                <a:off x="3598022" y="321332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rostokąt zaokrąglony 54"/>
              <p:cNvSpPr/>
              <p:nvPr/>
            </p:nvSpPr>
            <p:spPr>
              <a:xfrm>
                <a:off x="3941161" y="321332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Prostokąt zaokrąglony 55"/>
              <p:cNvSpPr/>
              <p:nvPr/>
            </p:nvSpPr>
            <p:spPr>
              <a:xfrm>
                <a:off x="4289010" y="321332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Prostokąt zaokrąglony 56"/>
              <p:cNvSpPr/>
              <p:nvPr/>
            </p:nvSpPr>
            <p:spPr>
              <a:xfrm>
                <a:off x="3250173" y="363968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rostokąt zaokrąglony 57"/>
              <p:cNvSpPr/>
              <p:nvPr/>
            </p:nvSpPr>
            <p:spPr>
              <a:xfrm>
                <a:off x="3598022" y="364537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rostokąt zaokrąglony 58"/>
              <p:cNvSpPr/>
              <p:nvPr/>
            </p:nvSpPr>
            <p:spPr>
              <a:xfrm>
                <a:off x="3941161" y="364537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rostokąt zaokrąglony 59"/>
              <p:cNvSpPr/>
              <p:nvPr/>
            </p:nvSpPr>
            <p:spPr>
              <a:xfrm>
                <a:off x="4289010" y="364537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rostokąt zaokrąglony 60"/>
              <p:cNvSpPr/>
              <p:nvPr/>
            </p:nvSpPr>
            <p:spPr>
              <a:xfrm>
                <a:off x="3250173" y="407173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rostokąt zaokrąglony 61"/>
              <p:cNvSpPr/>
              <p:nvPr/>
            </p:nvSpPr>
            <p:spPr>
              <a:xfrm>
                <a:off x="3598022" y="407742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Prostokąt zaokrąglony 62"/>
              <p:cNvSpPr/>
              <p:nvPr/>
            </p:nvSpPr>
            <p:spPr>
              <a:xfrm>
                <a:off x="3941161" y="407742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Prostokąt zaokrąglony 63"/>
              <p:cNvSpPr/>
              <p:nvPr/>
            </p:nvSpPr>
            <p:spPr>
              <a:xfrm>
                <a:off x="4289010" y="407742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Prostokąt zaokrąglony 64"/>
              <p:cNvSpPr/>
              <p:nvPr/>
            </p:nvSpPr>
            <p:spPr>
              <a:xfrm>
                <a:off x="3250173" y="450377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Prostokąt zaokrąglony 65"/>
              <p:cNvSpPr/>
              <p:nvPr/>
            </p:nvSpPr>
            <p:spPr>
              <a:xfrm>
                <a:off x="3598022" y="450947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Prostokąt zaokrąglony 66"/>
              <p:cNvSpPr/>
              <p:nvPr/>
            </p:nvSpPr>
            <p:spPr>
              <a:xfrm>
                <a:off x="3941161" y="450947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rostokąt zaokrąglony 67"/>
              <p:cNvSpPr/>
              <p:nvPr/>
            </p:nvSpPr>
            <p:spPr>
              <a:xfrm>
                <a:off x="4289010" y="450947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Prostokąt zaokrąglony 68"/>
              <p:cNvSpPr/>
              <p:nvPr/>
            </p:nvSpPr>
            <p:spPr>
              <a:xfrm>
                <a:off x="3250173" y="493582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Prostokąt zaokrąglony 69"/>
              <p:cNvSpPr/>
              <p:nvPr/>
            </p:nvSpPr>
            <p:spPr>
              <a:xfrm>
                <a:off x="3598022" y="494151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rostokąt zaokrąglony 70"/>
              <p:cNvSpPr/>
              <p:nvPr/>
            </p:nvSpPr>
            <p:spPr>
              <a:xfrm>
                <a:off x="3941161" y="494151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Prostokąt zaokrąglony 71"/>
              <p:cNvSpPr/>
              <p:nvPr/>
            </p:nvSpPr>
            <p:spPr>
              <a:xfrm>
                <a:off x="4289010" y="494151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Prostokąt zaokrąglony 72"/>
              <p:cNvSpPr/>
              <p:nvPr/>
            </p:nvSpPr>
            <p:spPr>
              <a:xfrm>
                <a:off x="3250173" y="536787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Prostokąt zaokrąglony 73"/>
              <p:cNvSpPr/>
              <p:nvPr/>
            </p:nvSpPr>
            <p:spPr>
              <a:xfrm>
                <a:off x="3598022" y="537356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Prostokąt zaokrąglony 74"/>
              <p:cNvSpPr/>
              <p:nvPr/>
            </p:nvSpPr>
            <p:spPr>
              <a:xfrm>
                <a:off x="3941161" y="537356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Prostokąt zaokrąglony 75"/>
              <p:cNvSpPr/>
              <p:nvPr/>
            </p:nvSpPr>
            <p:spPr>
              <a:xfrm>
                <a:off x="4289010" y="537356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rostokąt zaokrąglony 76"/>
              <p:cNvSpPr/>
              <p:nvPr/>
            </p:nvSpPr>
            <p:spPr>
              <a:xfrm>
                <a:off x="1331640" y="450377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rostokąt zaokrąglony 77"/>
              <p:cNvSpPr/>
              <p:nvPr/>
            </p:nvSpPr>
            <p:spPr>
              <a:xfrm>
                <a:off x="1679489" y="450947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rostokąt zaokrąglony 78"/>
              <p:cNvSpPr/>
              <p:nvPr/>
            </p:nvSpPr>
            <p:spPr>
              <a:xfrm>
                <a:off x="2022628" y="450947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rostokąt zaokrąglony 79"/>
              <p:cNvSpPr/>
              <p:nvPr/>
            </p:nvSpPr>
            <p:spPr>
              <a:xfrm>
                <a:off x="2370477" y="450947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pole tekstowe 81"/>
            <p:cNvSpPr txBox="1"/>
            <p:nvPr/>
          </p:nvSpPr>
          <p:spPr>
            <a:xfrm>
              <a:off x="5508104" y="1785590"/>
              <a:ext cx="2972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i="1" dirty="0" smtClean="0"/>
                <a:t>Sala wykładowa</a:t>
              </a:r>
            </a:p>
            <a:p>
              <a:pPr algn="r"/>
              <a:r>
                <a:rPr lang="pl-PL" i="1" dirty="0" smtClean="0"/>
                <a:t>Wydziału Nauk o Zdrowiu </a:t>
              </a:r>
            </a:p>
            <a:p>
              <a:pPr algn="r"/>
              <a:r>
                <a:rPr lang="pl-PL" i="1" dirty="0" smtClean="0"/>
                <a:t>- ul. Grunwaldzka 2</a:t>
              </a:r>
              <a:endParaRPr lang="pl-PL" i="1" dirty="0"/>
            </a:p>
          </p:txBody>
        </p:sp>
        <p:sp>
          <p:nvSpPr>
            <p:cNvPr id="83" name="pole tekstowe 82"/>
            <p:cNvSpPr txBox="1"/>
            <p:nvPr/>
          </p:nvSpPr>
          <p:spPr>
            <a:xfrm>
              <a:off x="4788023" y="3779748"/>
              <a:ext cx="3692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dirty="0" smtClean="0"/>
                <a:t>79 pojedynczych krzeseł z ławkami</a:t>
              </a:r>
              <a:endParaRPr lang="pl-PL" dirty="0"/>
            </a:p>
          </p:txBody>
        </p:sp>
        <p:sp>
          <p:nvSpPr>
            <p:cNvPr id="84" name="pole tekstowe 83"/>
            <p:cNvSpPr txBox="1"/>
            <p:nvPr/>
          </p:nvSpPr>
          <p:spPr>
            <a:xfrm rot="16200000">
              <a:off x="560457" y="1145650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Z. Drelich®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846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971600" y="396800"/>
            <a:ext cx="7416823" cy="5971754"/>
            <a:chOff x="971600" y="396800"/>
            <a:chExt cx="7416823" cy="5971754"/>
          </a:xfrm>
        </p:grpSpPr>
        <p:grpSp>
          <p:nvGrpSpPr>
            <p:cNvPr id="2" name="Grupa 1"/>
            <p:cNvGrpSpPr/>
            <p:nvPr/>
          </p:nvGrpSpPr>
          <p:grpSpPr>
            <a:xfrm>
              <a:off x="971600" y="396800"/>
              <a:ext cx="7218015" cy="5971754"/>
              <a:chOff x="971600" y="396800"/>
              <a:chExt cx="7218015" cy="5971754"/>
            </a:xfrm>
          </p:grpSpPr>
          <p:pic>
            <p:nvPicPr>
              <p:cNvPr id="2050" name="Picture 2" descr="C:\Users\UMED\Documents\Nowy folder\Zdjęcia\Grunwaldzka 2-b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396800"/>
                <a:ext cx="7218015" cy="483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268238" y="5445224"/>
                <a:ext cx="66247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i="1" dirty="0" smtClean="0"/>
                  <a:t>Sala wykładowa</a:t>
                </a:r>
              </a:p>
              <a:p>
                <a:pPr algn="ctr"/>
                <a:r>
                  <a:rPr lang="pl-PL" i="1" dirty="0" smtClean="0"/>
                  <a:t>Wydziału Nauk o Zdrowiu - ul. Grunwaldzka 2</a:t>
                </a:r>
              </a:p>
              <a:p>
                <a:pPr algn="ctr"/>
                <a:r>
                  <a:rPr lang="pl-PL" i="1" dirty="0"/>
                  <a:t>i</a:t>
                </a:r>
                <a:r>
                  <a:rPr lang="pl-PL" i="1" dirty="0" smtClean="0"/>
                  <a:t>m. Prof. Ludwiki Hirszfeldowej</a:t>
                </a:r>
                <a:endParaRPr lang="pl-PL" i="1" dirty="0"/>
              </a:p>
            </p:txBody>
          </p:sp>
        </p:grpSp>
        <p:sp>
          <p:nvSpPr>
            <p:cNvPr id="5" name="pole tekstowe 4"/>
            <p:cNvSpPr txBox="1"/>
            <p:nvPr/>
          </p:nvSpPr>
          <p:spPr>
            <a:xfrm rot="16200000">
              <a:off x="7617241" y="929626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Z. Drelich®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036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a 88"/>
          <p:cNvGrpSpPr/>
          <p:nvPr/>
        </p:nvGrpSpPr>
        <p:grpSpPr>
          <a:xfrm>
            <a:off x="467544" y="764704"/>
            <a:ext cx="8280920" cy="5400600"/>
            <a:chOff x="467544" y="764704"/>
            <a:chExt cx="8280920" cy="5400600"/>
          </a:xfrm>
        </p:grpSpPr>
        <p:grpSp>
          <p:nvGrpSpPr>
            <p:cNvPr id="85" name="Grupa 84"/>
            <p:cNvGrpSpPr/>
            <p:nvPr/>
          </p:nvGrpSpPr>
          <p:grpSpPr>
            <a:xfrm>
              <a:off x="467544" y="764704"/>
              <a:ext cx="3651601" cy="5184576"/>
              <a:chOff x="467544" y="764704"/>
              <a:chExt cx="3651601" cy="5184576"/>
            </a:xfrm>
          </p:grpSpPr>
          <p:sp>
            <p:nvSpPr>
              <p:cNvPr id="2" name="Prostokąt zaokrąglony 1"/>
              <p:cNvSpPr/>
              <p:nvPr/>
            </p:nvSpPr>
            <p:spPr>
              <a:xfrm>
                <a:off x="467544" y="76470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Prostokąt zaokrąglony 2"/>
              <p:cNvSpPr/>
              <p:nvPr/>
            </p:nvSpPr>
            <p:spPr>
              <a:xfrm>
                <a:off x="815393" y="77039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Prostokąt zaokrąglony 3"/>
              <p:cNvSpPr/>
              <p:nvPr/>
            </p:nvSpPr>
            <p:spPr>
              <a:xfrm>
                <a:off x="1158532" y="77039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Prostokąt zaokrąglony 4"/>
              <p:cNvSpPr/>
              <p:nvPr/>
            </p:nvSpPr>
            <p:spPr>
              <a:xfrm>
                <a:off x="471480" y="122236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rostokąt zaokrąglony 5"/>
              <p:cNvSpPr/>
              <p:nvPr/>
            </p:nvSpPr>
            <p:spPr>
              <a:xfrm>
                <a:off x="819329" y="122805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rostokąt zaokrąglony 6"/>
              <p:cNvSpPr/>
              <p:nvPr/>
            </p:nvSpPr>
            <p:spPr>
              <a:xfrm>
                <a:off x="1162468" y="122805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471480" y="165441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rostokąt zaokrąglony 8"/>
              <p:cNvSpPr/>
              <p:nvPr/>
            </p:nvSpPr>
            <p:spPr>
              <a:xfrm>
                <a:off x="819329" y="166010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>
                <a:off x="1162468" y="166010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rostokąt zaokrąglony 10"/>
              <p:cNvSpPr/>
              <p:nvPr/>
            </p:nvSpPr>
            <p:spPr>
              <a:xfrm>
                <a:off x="471480" y="251850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rostokąt zaokrąglony 11"/>
              <p:cNvSpPr/>
              <p:nvPr/>
            </p:nvSpPr>
            <p:spPr>
              <a:xfrm>
                <a:off x="819329" y="252419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rostokąt zaokrąglony 12"/>
              <p:cNvSpPr/>
              <p:nvPr/>
            </p:nvSpPr>
            <p:spPr>
              <a:xfrm>
                <a:off x="1162468" y="252419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ostokąt zaokrąglony 13"/>
              <p:cNvSpPr/>
              <p:nvPr/>
            </p:nvSpPr>
            <p:spPr>
              <a:xfrm>
                <a:off x="471480" y="208645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819329" y="209215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ostokąt zaokrąglony 15"/>
              <p:cNvSpPr/>
              <p:nvPr/>
            </p:nvSpPr>
            <p:spPr>
              <a:xfrm>
                <a:off x="1162468" y="209215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rostokąt zaokrąglony 16"/>
              <p:cNvSpPr/>
              <p:nvPr/>
            </p:nvSpPr>
            <p:spPr>
              <a:xfrm>
                <a:off x="471480" y="295055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rostokąt zaokrąglony 17"/>
              <p:cNvSpPr/>
              <p:nvPr/>
            </p:nvSpPr>
            <p:spPr>
              <a:xfrm>
                <a:off x="819329" y="295624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rostokąt zaokrąglony 18"/>
              <p:cNvSpPr/>
              <p:nvPr/>
            </p:nvSpPr>
            <p:spPr>
              <a:xfrm>
                <a:off x="1162468" y="295624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rostokąt zaokrąglony 19"/>
              <p:cNvSpPr/>
              <p:nvPr/>
            </p:nvSpPr>
            <p:spPr>
              <a:xfrm>
                <a:off x="471480" y="338794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rostokąt zaokrąglony 20"/>
              <p:cNvSpPr/>
              <p:nvPr/>
            </p:nvSpPr>
            <p:spPr>
              <a:xfrm>
                <a:off x="819329" y="339363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Prostokąt zaokrąglony 21"/>
              <p:cNvSpPr/>
              <p:nvPr/>
            </p:nvSpPr>
            <p:spPr>
              <a:xfrm>
                <a:off x="1162468" y="339363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rostokąt zaokrąglony 22"/>
              <p:cNvSpPr/>
              <p:nvPr/>
            </p:nvSpPr>
            <p:spPr>
              <a:xfrm>
                <a:off x="471480" y="381465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rostokąt zaokrąglony 23"/>
              <p:cNvSpPr/>
              <p:nvPr/>
            </p:nvSpPr>
            <p:spPr>
              <a:xfrm>
                <a:off x="819329" y="382034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rostokąt zaokrąglony 24"/>
              <p:cNvSpPr/>
              <p:nvPr/>
            </p:nvSpPr>
            <p:spPr>
              <a:xfrm>
                <a:off x="1162468" y="382034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rostokąt zaokrąglony 25"/>
              <p:cNvSpPr/>
              <p:nvPr/>
            </p:nvSpPr>
            <p:spPr>
              <a:xfrm>
                <a:off x="471480" y="424669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rostokąt zaokrąglony 26"/>
              <p:cNvSpPr/>
              <p:nvPr/>
            </p:nvSpPr>
            <p:spPr>
              <a:xfrm>
                <a:off x="819329" y="425239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rostokąt zaokrąglony 27"/>
              <p:cNvSpPr/>
              <p:nvPr/>
            </p:nvSpPr>
            <p:spPr>
              <a:xfrm>
                <a:off x="1162468" y="425239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471480" y="467874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rostokąt zaokrąglony 29"/>
              <p:cNvSpPr/>
              <p:nvPr/>
            </p:nvSpPr>
            <p:spPr>
              <a:xfrm>
                <a:off x="819329" y="468443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rostokąt zaokrąglony 30"/>
              <p:cNvSpPr/>
              <p:nvPr/>
            </p:nvSpPr>
            <p:spPr>
              <a:xfrm>
                <a:off x="1162468" y="468443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3090030" y="80576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rostokąt zaokrąglony 32"/>
              <p:cNvSpPr/>
              <p:nvPr/>
            </p:nvSpPr>
            <p:spPr>
              <a:xfrm>
                <a:off x="3437879" y="81145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rostokąt zaokrąglony 33"/>
              <p:cNvSpPr/>
              <p:nvPr/>
            </p:nvSpPr>
            <p:spPr>
              <a:xfrm>
                <a:off x="3781018" y="81145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rostokąt zaokrąglony 34"/>
              <p:cNvSpPr/>
              <p:nvPr/>
            </p:nvSpPr>
            <p:spPr>
              <a:xfrm>
                <a:off x="3093966" y="126341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rostokąt zaokrąglony 35"/>
              <p:cNvSpPr/>
              <p:nvPr/>
            </p:nvSpPr>
            <p:spPr>
              <a:xfrm>
                <a:off x="3441815" y="126911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rostokąt zaokrąglony 36"/>
              <p:cNvSpPr/>
              <p:nvPr/>
            </p:nvSpPr>
            <p:spPr>
              <a:xfrm>
                <a:off x="3784954" y="126911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rostokąt zaokrąglony 37"/>
              <p:cNvSpPr/>
              <p:nvPr/>
            </p:nvSpPr>
            <p:spPr>
              <a:xfrm>
                <a:off x="3093966" y="169546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rostokąt zaokrąglony 38"/>
              <p:cNvSpPr/>
              <p:nvPr/>
            </p:nvSpPr>
            <p:spPr>
              <a:xfrm>
                <a:off x="3441815" y="170115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rostokąt zaokrąglony 39"/>
              <p:cNvSpPr/>
              <p:nvPr/>
            </p:nvSpPr>
            <p:spPr>
              <a:xfrm>
                <a:off x="3784954" y="170115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rostokąt zaokrąglony 40"/>
              <p:cNvSpPr/>
              <p:nvPr/>
            </p:nvSpPr>
            <p:spPr>
              <a:xfrm>
                <a:off x="3093966" y="255956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rostokąt zaokrąglony 41"/>
              <p:cNvSpPr/>
              <p:nvPr/>
            </p:nvSpPr>
            <p:spPr>
              <a:xfrm>
                <a:off x="3441815" y="256525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rostokąt zaokrąglony 42"/>
              <p:cNvSpPr/>
              <p:nvPr/>
            </p:nvSpPr>
            <p:spPr>
              <a:xfrm>
                <a:off x="3784954" y="256525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rostokąt zaokrąglony 43"/>
              <p:cNvSpPr/>
              <p:nvPr/>
            </p:nvSpPr>
            <p:spPr>
              <a:xfrm>
                <a:off x="3093966" y="212751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rostokąt zaokrąglony 44"/>
              <p:cNvSpPr/>
              <p:nvPr/>
            </p:nvSpPr>
            <p:spPr>
              <a:xfrm>
                <a:off x="3441815" y="213320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rostokąt zaokrąglony 45"/>
              <p:cNvSpPr/>
              <p:nvPr/>
            </p:nvSpPr>
            <p:spPr>
              <a:xfrm>
                <a:off x="3784954" y="213320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rostokąt zaokrąglony 46"/>
              <p:cNvSpPr/>
              <p:nvPr/>
            </p:nvSpPr>
            <p:spPr>
              <a:xfrm>
                <a:off x="3093966" y="299161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rostokąt zaokrąglony 47"/>
              <p:cNvSpPr/>
              <p:nvPr/>
            </p:nvSpPr>
            <p:spPr>
              <a:xfrm>
                <a:off x="3441815" y="299730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rostokąt zaokrąglony 48"/>
              <p:cNvSpPr/>
              <p:nvPr/>
            </p:nvSpPr>
            <p:spPr>
              <a:xfrm>
                <a:off x="3784954" y="299730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rostokąt zaokrąglony 49"/>
              <p:cNvSpPr/>
              <p:nvPr/>
            </p:nvSpPr>
            <p:spPr>
              <a:xfrm>
                <a:off x="3093966" y="3429000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Prostokąt zaokrąglony 50"/>
              <p:cNvSpPr/>
              <p:nvPr/>
            </p:nvSpPr>
            <p:spPr>
              <a:xfrm>
                <a:off x="3441815" y="343469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rostokąt zaokrąglony 51"/>
              <p:cNvSpPr/>
              <p:nvPr/>
            </p:nvSpPr>
            <p:spPr>
              <a:xfrm>
                <a:off x="3784954" y="343469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rostokąt zaokrąglony 52"/>
              <p:cNvSpPr/>
              <p:nvPr/>
            </p:nvSpPr>
            <p:spPr>
              <a:xfrm>
                <a:off x="3093966" y="385570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Prostokąt zaokrąglony 53"/>
              <p:cNvSpPr/>
              <p:nvPr/>
            </p:nvSpPr>
            <p:spPr>
              <a:xfrm>
                <a:off x="3441815" y="386139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rostokąt zaokrąglony 54"/>
              <p:cNvSpPr/>
              <p:nvPr/>
            </p:nvSpPr>
            <p:spPr>
              <a:xfrm>
                <a:off x="3784954" y="3861398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Prostokąt zaokrąglony 55"/>
              <p:cNvSpPr/>
              <p:nvPr/>
            </p:nvSpPr>
            <p:spPr>
              <a:xfrm>
                <a:off x="3093966" y="428775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Prostokąt zaokrąglony 56"/>
              <p:cNvSpPr/>
              <p:nvPr/>
            </p:nvSpPr>
            <p:spPr>
              <a:xfrm>
                <a:off x="3441815" y="429344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rostokąt zaokrąglony 57"/>
              <p:cNvSpPr/>
              <p:nvPr/>
            </p:nvSpPr>
            <p:spPr>
              <a:xfrm>
                <a:off x="3784954" y="4293446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rostokąt zaokrąglony 58"/>
              <p:cNvSpPr/>
              <p:nvPr/>
            </p:nvSpPr>
            <p:spPr>
              <a:xfrm>
                <a:off x="3093966" y="471980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rostokąt zaokrąglony 59"/>
              <p:cNvSpPr/>
              <p:nvPr/>
            </p:nvSpPr>
            <p:spPr>
              <a:xfrm>
                <a:off x="3441815" y="472549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rostokąt zaokrąglony 60"/>
              <p:cNvSpPr/>
              <p:nvPr/>
            </p:nvSpPr>
            <p:spPr>
              <a:xfrm>
                <a:off x="3784954" y="472549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rostokąt zaokrąglony 61"/>
              <p:cNvSpPr/>
              <p:nvPr/>
            </p:nvSpPr>
            <p:spPr>
              <a:xfrm>
                <a:off x="2060337" y="5157192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Prostokąt zaokrąglony 62"/>
              <p:cNvSpPr/>
              <p:nvPr/>
            </p:nvSpPr>
            <p:spPr>
              <a:xfrm>
                <a:off x="2408186" y="516288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Prostokąt zaokrąglony 63"/>
              <p:cNvSpPr/>
              <p:nvPr/>
            </p:nvSpPr>
            <p:spPr>
              <a:xfrm>
                <a:off x="2751325" y="516288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Prostokąt zaokrąglony 64"/>
              <p:cNvSpPr/>
              <p:nvPr/>
            </p:nvSpPr>
            <p:spPr>
              <a:xfrm>
                <a:off x="3099174" y="516288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Prostokąt zaokrąglony 65"/>
              <p:cNvSpPr/>
              <p:nvPr/>
            </p:nvSpPr>
            <p:spPr>
              <a:xfrm>
                <a:off x="3447023" y="516288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Prostokąt zaokrąglony 66"/>
              <p:cNvSpPr/>
              <p:nvPr/>
            </p:nvSpPr>
            <p:spPr>
              <a:xfrm>
                <a:off x="3821981" y="5162884"/>
                <a:ext cx="282990" cy="359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rostokąt zaokrąglony 76"/>
              <p:cNvSpPr/>
              <p:nvPr/>
            </p:nvSpPr>
            <p:spPr>
              <a:xfrm>
                <a:off x="1331640" y="5573279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1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rostokąt zaokrąglony 77"/>
              <p:cNvSpPr/>
              <p:nvPr/>
            </p:nvSpPr>
            <p:spPr>
              <a:xfrm>
                <a:off x="1679489" y="557913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2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rostokąt zaokrąglony 78"/>
              <p:cNvSpPr/>
              <p:nvPr/>
            </p:nvSpPr>
            <p:spPr>
              <a:xfrm>
                <a:off x="2022628" y="557913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3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rostokąt zaokrąglony 79"/>
              <p:cNvSpPr/>
              <p:nvPr/>
            </p:nvSpPr>
            <p:spPr>
              <a:xfrm>
                <a:off x="2370477" y="557913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4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rostokąt zaokrąglony 80"/>
              <p:cNvSpPr/>
              <p:nvPr/>
            </p:nvSpPr>
            <p:spPr>
              <a:xfrm>
                <a:off x="2718326" y="557913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5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rostokąt zaokrąglony 81"/>
              <p:cNvSpPr/>
              <p:nvPr/>
            </p:nvSpPr>
            <p:spPr>
              <a:xfrm>
                <a:off x="3093284" y="557913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6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Prostokąt zaokrąglony 82"/>
              <p:cNvSpPr/>
              <p:nvPr/>
            </p:nvSpPr>
            <p:spPr>
              <a:xfrm>
                <a:off x="3488305" y="557913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7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rostokąt zaokrąglony 83"/>
              <p:cNvSpPr/>
              <p:nvPr/>
            </p:nvSpPr>
            <p:spPr>
              <a:xfrm>
                <a:off x="3836155" y="5579136"/>
                <a:ext cx="282990" cy="37014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l-PL" b="1" dirty="0" smtClean="0">
                    <a:solidFill>
                      <a:schemeClr val="tx1"/>
                    </a:solidFill>
                  </a:rPr>
                  <a:t>8</a:t>
                </a:r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pole tekstowe 85"/>
            <p:cNvSpPr txBox="1"/>
            <p:nvPr/>
          </p:nvSpPr>
          <p:spPr>
            <a:xfrm>
              <a:off x="4248488" y="1713582"/>
              <a:ext cx="44999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i="1" dirty="0" smtClean="0"/>
                <a:t>Sala wykładowa</a:t>
              </a:r>
            </a:p>
            <a:p>
              <a:pPr algn="r"/>
              <a:r>
                <a:rPr lang="pl-PL" i="1" dirty="0" smtClean="0"/>
                <a:t>Wydziału Nauk o Zdrowiu - ul. Grunwaldzka 2</a:t>
              </a:r>
            </a:p>
            <a:p>
              <a:pPr algn="r"/>
              <a:r>
                <a:rPr lang="pl-PL" i="1" dirty="0"/>
                <a:t>i</a:t>
              </a:r>
              <a:r>
                <a:rPr lang="pl-PL" i="1" dirty="0" smtClean="0"/>
                <a:t>m. Prof. Ludwiki Hirszfeldowej</a:t>
              </a:r>
              <a:endParaRPr lang="pl-PL" i="1" dirty="0"/>
            </a:p>
          </p:txBody>
        </p:sp>
        <p:sp>
          <p:nvSpPr>
            <p:cNvPr id="87" name="pole tekstowe 86"/>
            <p:cNvSpPr txBox="1"/>
            <p:nvPr/>
          </p:nvSpPr>
          <p:spPr>
            <a:xfrm>
              <a:off x="4674205" y="3995772"/>
              <a:ext cx="3692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dirty="0" smtClean="0"/>
                <a:t>74 pojedynczych krzeseł z ławkami</a:t>
              </a:r>
              <a:endParaRPr lang="pl-PL" dirty="0"/>
            </a:p>
          </p:txBody>
        </p:sp>
        <p:sp>
          <p:nvSpPr>
            <p:cNvPr id="88" name="pole tekstowe 87"/>
            <p:cNvSpPr txBox="1"/>
            <p:nvPr/>
          </p:nvSpPr>
          <p:spPr>
            <a:xfrm>
              <a:off x="971600" y="5919083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Z. Drelich®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19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810724" y="323364"/>
            <a:ext cx="7577287" cy="6128230"/>
            <a:chOff x="810724" y="323364"/>
            <a:chExt cx="7577287" cy="6128230"/>
          </a:xfrm>
        </p:grpSpPr>
        <p:grpSp>
          <p:nvGrpSpPr>
            <p:cNvPr id="5" name="Grupa 4"/>
            <p:cNvGrpSpPr/>
            <p:nvPr/>
          </p:nvGrpSpPr>
          <p:grpSpPr>
            <a:xfrm>
              <a:off x="810724" y="323364"/>
              <a:ext cx="7577287" cy="5481900"/>
              <a:chOff x="810724" y="323364"/>
              <a:chExt cx="7577287" cy="5481900"/>
            </a:xfrm>
          </p:grpSpPr>
          <p:sp>
            <p:nvSpPr>
              <p:cNvPr id="4" name="pole tekstowe 3"/>
              <p:cNvSpPr txBox="1"/>
              <p:nvPr/>
            </p:nvSpPr>
            <p:spPr>
              <a:xfrm>
                <a:off x="6993308" y="476672"/>
                <a:ext cx="136815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900" i="1" dirty="0" smtClean="0"/>
                  <a:t>(fot. Z. Drelich®)</a:t>
                </a:r>
                <a:endParaRPr lang="pl-PL" sz="900" i="1" dirty="0"/>
              </a:p>
            </p:txBody>
          </p:sp>
          <p:pic>
            <p:nvPicPr>
              <p:cNvPr id="2050" name="Picture 2" descr="C:\Users\UMED\Documents\Nowy folder\Zdjęcia\Dermatologia 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724" y="732866"/>
                <a:ext cx="7577287" cy="5072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pole tekstowe 1"/>
              <p:cNvSpPr txBox="1"/>
              <p:nvPr/>
            </p:nvSpPr>
            <p:spPr>
              <a:xfrm>
                <a:off x="3321226" y="323364"/>
                <a:ext cx="2556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i="1" dirty="0" smtClean="0">
                    <a:solidFill>
                      <a:srgbClr val="FF0000"/>
                    </a:solidFill>
                  </a:rPr>
                  <a:t>SALA W REMONCIE</a:t>
                </a:r>
                <a:endParaRPr lang="pl-PL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pole tekstowe 6"/>
            <p:cNvSpPr txBox="1"/>
            <p:nvPr/>
          </p:nvSpPr>
          <p:spPr>
            <a:xfrm>
              <a:off x="810724" y="5805263"/>
              <a:ext cx="7550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i="1" dirty="0" smtClean="0"/>
                <a:t>Sala wykładowa</a:t>
              </a:r>
            </a:p>
            <a:p>
              <a:pPr algn="ctr"/>
              <a:r>
                <a:rPr lang="pl-PL" i="1" dirty="0" smtClean="0"/>
                <a:t>Katedry </a:t>
              </a:r>
              <a:r>
                <a:rPr lang="pl-PL" i="1" dirty="0"/>
                <a:t>i </a:t>
              </a:r>
              <a:r>
                <a:rPr lang="pl-PL" i="1" dirty="0" smtClean="0"/>
                <a:t>Kliniki </a:t>
              </a:r>
              <a:r>
                <a:rPr lang="pl-PL" i="1" dirty="0"/>
                <a:t>Dermatologii, </a:t>
              </a:r>
              <a:r>
                <a:rPr lang="pl-PL" i="1" dirty="0" smtClean="0"/>
                <a:t>Wenerologii </a:t>
              </a:r>
              <a:r>
                <a:rPr lang="pl-PL" i="1" dirty="0"/>
                <a:t>i Alergologii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5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95536" y="404664"/>
            <a:ext cx="8257196" cy="6129972"/>
            <a:chOff x="395536" y="404664"/>
            <a:chExt cx="8257196" cy="6129972"/>
          </a:xfrm>
        </p:grpSpPr>
        <p:grpSp>
          <p:nvGrpSpPr>
            <p:cNvPr id="3" name="Grupa 211"/>
            <p:cNvGrpSpPr/>
            <p:nvPr/>
          </p:nvGrpSpPr>
          <p:grpSpPr>
            <a:xfrm>
              <a:off x="395536" y="404664"/>
              <a:ext cx="8257196" cy="6129972"/>
              <a:chOff x="395536" y="404664"/>
              <a:chExt cx="8257196" cy="6129972"/>
            </a:xfrm>
          </p:grpSpPr>
          <p:grpSp>
            <p:nvGrpSpPr>
              <p:cNvPr id="5" name="Grupa 206"/>
              <p:cNvGrpSpPr/>
              <p:nvPr/>
            </p:nvGrpSpPr>
            <p:grpSpPr>
              <a:xfrm>
                <a:off x="539552" y="1196752"/>
                <a:ext cx="8064896" cy="4703501"/>
                <a:chOff x="539552" y="1196752"/>
                <a:chExt cx="8064896" cy="4703501"/>
              </a:xfrm>
            </p:grpSpPr>
            <p:sp>
              <p:nvSpPr>
                <p:cNvPr id="10" name="Prostokąt zaokrąglony 9"/>
                <p:cNvSpPr/>
                <p:nvPr/>
              </p:nvSpPr>
              <p:spPr>
                <a:xfrm flipH="1">
                  <a:off x="7942976" y="5530109"/>
                  <a:ext cx="291106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Prostokąt zaokrąglony 2"/>
                <p:cNvSpPr/>
                <p:nvPr/>
              </p:nvSpPr>
              <p:spPr>
                <a:xfrm flipH="1">
                  <a:off x="7567423" y="5524958"/>
                  <a:ext cx="291106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Prostokąt zaokrąglony 3"/>
                <p:cNvSpPr/>
                <p:nvPr/>
              </p:nvSpPr>
              <p:spPr>
                <a:xfrm flipH="1">
                  <a:off x="7197057" y="5524958"/>
                  <a:ext cx="291106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Prostokąt zaokrąglony 4"/>
                <p:cNvSpPr/>
                <p:nvPr/>
              </p:nvSpPr>
              <p:spPr>
                <a:xfrm flipH="1">
                  <a:off x="6826691" y="5524958"/>
                  <a:ext cx="291106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Prostokąt zaokrąglony 5"/>
                <p:cNvSpPr/>
                <p:nvPr/>
              </p:nvSpPr>
              <p:spPr>
                <a:xfrm flipH="1">
                  <a:off x="6456325" y="5524958"/>
                  <a:ext cx="291106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Prostokąt zaokrąglony 6"/>
                <p:cNvSpPr/>
                <p:nvPr/>
              </p:nvSpPr>
              <p:spPr>
                <a:xfrm flipH="1">
                  <a:off x="7942976" y="5098061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Prostokąt zaokrąglony 7"/>
                <p:cNvSpPr/>
                <p:nvPr/>
              </p:nvSpPr>
              <p:spPr>
                <a:xfrm flipH="1">
                  <a:off x="7567423" y="509291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7" name="Prostokąt zaokrąglony 8"/>
                <p:cNvSpPr/>
                <p:nvPr/>
              </p:nvSpPr>
              <p:spPr>
                <a:xfrm flipH="1">
                  <a:off x="7197057" y="509291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Prostokąt zaokrąglony 9"/>
                <p:cNvSpPr/>
                <p:nvPr/>
              </p:nvSpPr>
              <p:spPr>
                <a:xfrm flipH="1">
                  <a:off x="6826691" y="509291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Prostokąt zaokrąglony 10"/>
                <p:cNvSpPr/>
                <p:nvPr/>
              </p:nvSpPr>
              <p:spPr>
                <a:xfrm flipH="1">
                  <a:off x="6456325" y="509291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Prostokąt zaokrąglony 11"/>
                <p:cNvSpPr/>
                <p:nvPr/>
              </p:nvSpPr>
              <p:spPr>
                <a:xfrm flipH="1">
                  <a:off x="7942976" y="4666013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Prostokąt zaokrąglony 12"/>
                <p:cNvSpPr/>
                <p:nvPr/>
              </p:nvSpPr>
              <p:spPr>
                <a:xfrm flipH="1">
                  <a:off x="7567423" y="466086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Prostokąt zaokrąglony 13"/>
                <p:cNvSpPr/>
                <p:nvPr/>
              </p:nvSpPr>
              <p:spPr>
                <a:xfrm flipH="1">
                  <a:off x="7197057" y="465313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Prostokąt zaokrąglony 14"/>
                <p:cNvSpPr/>
                <p:nvPr/>
              </p:nvSpPr>
              <p:spPr>
                <a:xfrm flipH="1">
                  <a:off x="6826691" y="466086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Prostokąt zaokrąglony 15"/>
                <p:cNvSpPr/>
                <p:nvPr/>
              </p:nvSpPr>
              <p:spPr>
                <a:xfrm flipH="1">
                  <a:off x="6456325" y="466086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rostokąt zaokrąglony 16"/>
                <p:cNvSpPr/>
                <p:nvPr/>
              </p:nvSpPr>
              <p:spPr>
                <a:xfrm flipH="1">
                  <a:off x="7942976" y="4233965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Prostokąt zaokrąglony 17"/>
                <p:cNvSpPr/>
                <p:nvPr/>
              </p:nvSpPr>
              <p:spPr>
                <a:xfrm flipH="1">
                  <a:off x="7567423" y="422881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Prostokąt zaokrąglony 18"/>
                <p:cNvSpPr/>
                <p:nvPr/>
              </p:nvSpPr>
              <p:spPr>
                <a:xfrm flipH="1">
                  <a:off x="7197057" y="422881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Prostokąt zaokrąglony 19"/>
                <p:cNvSpPr/>
                <p:nvPr/>
              </p:nvSpPr>
              <p:spPr>
                <a:xfrm flipH="1">
                  <a:off x="6826691" y="422881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Prostokąt zaokrąglony 20"/>
                <p:cNvSpPr/>
                <p:nvPr/>
              </p:nvSpPr>
              <p:spPr>
                <a:xfrm flipH="1">
                  <a:off x="6456325" y="422881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Prostokąt zaokrąglony 21"/>
                <p:cNvSpPr/>
                <p:nvPr/>
              </p:nvSpPr>
              <p:spPr>
                <a:xfrm flipH="1">
                  <a:off x="7942976" y="3801917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Prostokąt zaokrąglony 22"/>
                <p:cNvSpPr/>
                <p:nvPr/>
              </p:nvSpPr>
              <p:spPr>
                <a:xfrm flipH="1">
                  <a:off x="7567423" y="379676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Prostokąt zaokrąglony 23"/>
                <p:cNvSpPr/>
                <p:nvPr/>
              </p:nvSpPr>
              <p:spPr>
                <a:xfrm flipH="1">
                  <a:off x="7197057" y="379676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rostokąt zaokrąglony 24"/>
                <p:cNvSpPr/>
                <p:nvPr/>
              </p:nvSpPr>
              <p:spPr>
                <a:xfrm flipH="1">
                  <a:off x="6826691" y="379676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Prostokąt zaokrąglony 25"/>
                <p:cNvSpPr/>
                <p:nvPr/>
              </p:nvSpPr>
              <p:spPr>
                <a:xfrm flipH="1">
                  <a:off x="6456325" y="379676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Prostokąt zaokrąglony 26"/>
                <p:cNvSpPr/>
                <p:nvPr/>
              </p:nvSpPr>
              <p:spPr>
                <a:xfrm flipH="1">
                  <a:off x="7942976" y="3369869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Prostokąt zaokrąglony 27"/>
                <p:cNvSpPr/>
                <p:nvPr/>
              </p:nvSpPr>
              <p:spPr>
                <a:xfrm flipH="1">
                  <a:off x="7567423" y="336471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Prostokąt zaokrąglony 28"/>
                <p:cNvSpPr/>
                <p:nvPr/>
              </p:nvSpPr>
              <p:spPr>
                <a:xfrm flipH="1">
                  <a:off x="7197057" y="336471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Prostokąt zaokrąglony 29"/>
                <p:cNvSpPr/>
                <p:nvPr/>
              </p:nvSpPr>
              <p:spPr>
                <a:xfrm flipH="1">
                  <a:off x="6826691" y="336471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Prostokąt zaokrąglony 30"/>
                <p:cNvSpPr/>
                <p:nvPr/>
              </p:nvSpPr>
              <p:spPr>
                <a:xfrm flipH="1">
                  <a:off x="6456325" y="336471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Prostokąt zaokrąglony 39"/>
                <p:cNvSpPr/>
                <p:nvPr/>
              </p:nvSpPr>
              <p:spPr>
                <a:xfrm flipH="1">
                  <a:off x="7942976" y="2937821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Prostokąt zaokrąglony 40"/>
                <p:cNvSpPr/>
                <p:nvPr/>
              </p:nvSpPr>
              <p:spPr>
                <a:xfrm flipH="1">
                  <a:off x="7567423" y="293267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Prostokąt zaokrąglony 41"/>
                <p:cNvSpPr/>
                <p:nvPr/>
              </p:nvSpPr>
              <p:spPr>
                <a:xfrm flipH="1">
                  <a:off x="7197057" y="293267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Prostokąt zaokrąglony 42"/>
                <p:cNvSpPr/>
                <p:nvPr/>
              </p:nvSpPr>
              <p:spPr>
                <a:xfrm flipH="1">
                  <a:off x="6826691" y="293267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Prostokąt zaokrąglony 43"/>
                <p:cNvSpPr/>
                <p:nvPr/>
              </p:nvSpPr>
              <p:spPr>
                <a:xfrm flipH="1">
                  <a:off x="6456325" y="2932670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Prostokąt zaokrąglony 44"/>
                <p:cNvSpPr/>
                <p:nvPr/>
              </p:nvSpPr>
              <p:spPr>
                <a:xfrm flipH="1">
                  <a:off x="7942976" y="2505773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Prostokąt zaokrąglony 45"/>
                <p:cNvSpPr/>
                <p:nvPr/>
              </p:nvSpPr>
              <p:spPr>
                <a:xfrm flipH="1">
                  <a:off x="7567423" y="250062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Prostokąt zaokrąglony 46"/>
                <p:cNvSpPr/>
                <p:nvPr/>
              </p:nvSpPr>
              <p:spPr>
                <a:xfrm flipH="1">
                  <a:off x="7197057" y="250062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Prostokąt zaokrąglony 47"/>
                <p:cNvSpPr/>
                <p:nvPr/>
              </p:nvSpPr>
              <p:spPr>
                <a:xfrm flipH="1">
                  <a:off x="6826691" y="250062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Prostokąt zaokrąglony 48"/>
                <p:cNvSpPr/>
                <p:nvPr/>
              </p:nvSpPr>
              <p:spPr>
                <a:xfrm flipH="1">
                  <a:off x="6456325" y="250062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Prostokąt zaokrąglony 49"/>
                <p:cNvSpPr/>
                <p:nvPr/>
              </p:nvSpPr>
              <p:spPr>
                <a:xfrm flipH="1">
                  <a:off x="8313342" y="2500622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Prostokąt zaokrąglony 50"/>
                <p:cNvSpPr/>
                <p:nvPr/>
              </p:nvSpPr>
              <p:spPr>
                <a:xfrm flipH="1">
                  <a:off x="7942976" y="2073725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Prostokąt zaokrąglony 51"/>
                <p:cNvSpPr/>
                <p:nvPr/>
              </p:nvSpPr>
              <p:spPr>
                <a:xfrm flipH="1">
                  <a:off x="7567423" y="206857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Prostokąt zaokrąglony 52"/>
                <p:cNvSpPr/>
                <p:nvPr/>
              </p:nvSpPr>
              <p:spPr>
                <a:xfrm flipH="1">
                  <a:off x="7197057" y="206857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Prostokąt zaokrąglony 53"/>
                <p:cNvSpPr/>
                <p:nvPr/>
              </p:nvSpPr>
              <p:spPr>
                <a:xfrm flipH="1">
                  <a:off x="6826691" y="206857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Prostokąt zaokrąglony 54"/>
                <p:cNvSpPr/>
                <p:nvPr/>
              </p:nvSpPr>
              <p:spPr>
                <a:xfrm flipH="1">
                  <a:off x="6456325" y="206857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Prostokąt zaokrąglony 55"/>
                <p:cNvSpPr/>
                <p:nvPr/>
              </p:nvSpPr>
              <p:spPr>
                <a:xfrm flipH="1">
                  <a:off x="8313342" y="2068574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Prostokąt zaokrąglony 56"/>
                <p:cNvSpPr/>
                <p:nvPr/>
              </p:nvSpPr>
              <p:spPr>
                <a:xfrm flipH="1">
                  <a:off x="7942976" y="1641677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Prostokąt zaokrąglony 57"/>
                <p:cNvSpPr/>
                <p:nvPr/>
              </p:nvSpPr>
              <p:spPr>
                <a:xfrm flipH="1">
                  <a:off x="7567423" y="163652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Prostokąt zaokrąglony 58"/>
                <p:cNvSpPr/>
                <p:nvPr/>
              </p:nvSpPr>
              <p:spPr>
                <a:xfrm flipH="1">
                  <a:off x="7197057" y="163652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rostokąt zaokrąglony 59"/>
                <p:cNvSpPr/>
                <p:nvPr/>
              </p:nvSpPr>
              <p:spPr>
                <a:xfrm flipH="1">
                  <a:off x="6826691" y="163652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Prostokąt zaokrąglony 60"/>
                <p:cNvSpPr/>
                <p:nvPr/>
              </p:nvSpPr>
              <p:spPr>
                <a:xfrm flipH="1">
                  <a:off x="6456325" y="163652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Prostokąt zaokrąglony 61"/>
                <p:cNvSpPr/>
                <p:nvPr/>
              </p:nvSpPr>
              <p:spPr>
                <a:xfrm flipH="1">
                  <a:off x="8313342" y="1636526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Prostokąt zaokrąglony 62"/>
                <p:cNvSpPr/>
                <p:nvPr/>
              </p:nvSpPr>
              <p:spPr>
                <a:xfrm flipH="1">
                  <a:off x="7942976" y="1209629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Prostokąt zaokrąglony 63"/>
                <p:cNvSpPr/>
                <p:nvPr/>
              </p:nvSpPr>
              <p:spPr>
                <a:xfrm flipH="1">
                  <a:off x="7567423" y="120447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Prostokąt zaokrąglony 64"/>
                <p:cNvSpPr/>
                <p:nvPr/>
              </p:nvSpPr>
              <p:spPr>
                <a:xfrm flipH="1">
                  <a:off x="7197057" y="120447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rostokąt zaokrąglony 65"/>
                <p:cNvSpPr/>
                <p:nvPr/>
              </p:nvSpPr>
              <p:spPr>
                <a:xfrm flipH="1">
                  <a:off x="6826691" y="120447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Prostokąt zaokrąglony 66"/>
                <p:cNvSpPr/>
                <p:nvPr/>
              </p:nvSpPr>
              <p:spPr>
                <a:xfrm flipH="1">
                  <a:off x="6456325" y="120447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Prostokąt zaokrąglony 67"/>
                <p:cNvSpPr/>
                <p:nvPr/>
              </p:nvSpPr>
              <p:spPr>
                <a:xfrm flipH="1">
                  <a:off x="8313342" y="1204478"/>
                  <a:ext cx="291106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Prostokąt zaokrąglony 68"/>
                <p:cNvSpPr/>
                <p:nvPr/>
              </p:nvSpPr>
              <p:spPr>
                <a:xfrm>
                  <a:off x="899592" y="5522383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Prostokąt zaokrąglony 69"/>
                <p:cNvSpPr/>
                <p:nvPr/>
              </p:nvSpPr>
              <p:spPr>
                <a:xfrm>
                  <a:off x="1264674" y="551723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Prostokąt zaokrąglony 70"/>
                <p:cNvSpPr/>
                <p:nvPr/>
              </p:nvSpPr>
              <p:spPr>
                <a:xfrm>
                  <a:off x="1624714" y="551723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Prostokąt zaokrąglony 71"/>
                <p:cNvSpPr/>
                <p:nvPr/>
              </p:nvSpPr>
              <p:spPr>
                <a:xfrm>
                  <a:off x="1984754" y="551723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Prostokąt zaokrąglony 72"/>
                <p:cNvSpPr/>
                <p:nvPr/>
              </p:nvSpPr>
              <p:spPr>
                <a:xfrm>
                  <a:off x="2344794" y="5517232"/>
                  <a:ext cx="282990" cy="37014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rostokąt zaokrąglony 73"/>
                <p:cNvSpPr/>
                <p:nvPr/>
              </p:nvSpPr>
              <p:spPr>
                <a:xfrm>
                  <a:off x="899592" y="509033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Prostokąt zaokrąglony 74"/>
                <p:cNvSpPr/>
                <p:nvPr/>
              </p:nvSpPr>
              <p:spPr>
                <a:xfrm>
                  <a:off x="1264674" y="508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Prostokąt zaokrąglony 75"/>
                <p:cNvSpPr/>
                <p:nvPr/>
              </p:nvSpPr>
              <p:spPr>
                <a:xfrm>
                  <a:off x="1624714" y="508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Prostokąt zaokrąglony 76"/>
                <p:cNvSpPr/>
                <p:nvPr/>
              </p:nvSpPr>
              <p:spPr>
                <a:xfrm>
                  <a:off x="1984754" y="508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Prostokąt zaokrąglony 77"/>
                <p:cNvSpPr/>
                <p:nvPr/>
              </p:nvSpPr>
              <p:spPr>
                <a:xfrm>
                  <a:off x="2344794" y="508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Prostokąt zaokrąglony 78"/>
                <p:cNvSpPr/>
                <p:nvPr/>
              </p:nvSpPr>
              <p:spPr>
                <a:xfrm>
                  <a:off x="899592" y="465828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Prostokąt zaokrąglony 79"/>
                <p:cNvSpPr/>
                <p:nvPr/>
              </p:nvSpPr>
              <p:spPr>
                <a:xfrm>
                  <a:off x="1264674" y="465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rostokąt zaokrąglony 80"/>
                <p:cNvSpPr/>
                <p:nvPr/>
              </p:nvSpPr>
              <p:spPr>
                <a:xfrm>
                  <a:off x="1624714" y="465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Prostokąt zaokrąglony 81"/>
                <p:cNvSpPr/>
                <p:nvPr/>
              </p:nvSpPr>
              <p:spPr>
                <a:xfrm>
                  <a:off x="1984754" y="465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rostokąt zaokrąglony 82"/>
                <p:cNvSpPr/>
                <p:nvPr/>
              </p:nvSpPr>
              <p:spPr>
                <a:xfrm>
                  <a:off x="2344794" y="465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Prostokąt zaokrąglony 83"/>
                <p:cNvSpPr/>
                <p:nvPr/>
              </p:nvSpPr>
              <p:spPr>
                <a:xfrm>
                  <a:off x="899592" y="422623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Prostokąt zaokrąglony 84"/>
                <p:cNvSpPr/>
                <p:nvPr/>
              </p:nvSpPr>
              <p:spPr>
                <a:xfrm>
                  <a:off x="1264674" y="422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Prostokąt zaokrąglony 85"/>
                <p:cNvSpPr/>
                <p:nvPr/>
              </p:nvSpPr>
              <p:spPr>
                <a:xfrm>
                  <a:off x="1624714" y="422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Prostokąt zaokrąglony 86"/>
                <p:cNvSpPr/>
                <p:nvPr/>
              </p:nvSpPr>
              <p:spPr>
                <a:xfrm>
                  <a:off x="1984754" y="422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rostokąt zaokrąglony 87"/>
                <p:cNvSpPr/>
                <p:nvPr/>
              </p:nvSpPr>
              <p:spPr>
                <a:xfrm>
                  <a:off x="2344794" y="422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rostokąt zaokrąglony 88"/>
                <p:cNvSpPr/>
                <p:nvPr/>
              </p:nvSpPr>
              <p:spPr>
                <a:xfrm>
                  <a:off x="899592" y="379419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Prostokąt zaokrąglony 89"/>
                <p:cNvSpPr/>
                <p:nvPr/>
              </p:nvSpPr>
              <p:spPr>
                <a:xfrm>
                  <a:off x="1264674" y="378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Prostokąt zaokrąglony 90"/>
                <p:cNvSpPr/>
                <p:nvPr/>
              </p:nvSpPr>
              <p:spPr>
                <a:xfrm>
                  <a:off x="1624714" y="378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Prostokąt zaokrąglony 91"/>
                <p:cNvSpPr/>
                <p:nvPr/>
              </p:nvSpPr>
              <p:spPr>
                <a:xfrm>
                  <a:off x="1984754" y="378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Prostokąt zaokrąglony 92"/>
                <p:cNvSpPr/>
                <p:nvPr/>
              </p:nvSpPr>
              <p:spPr>
                <a:xfrm>
                  <a:off x="2344794" y="378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rostokąt zaokrąglony 93"/>
                <p:cNvSpPr/>
                <p:nvPr/>
              </p:nvSpPr>
              <p:spPr>
                <a:xfrm>
                  <a:off x="899592" y="336214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Prostokąt zaokrąglony 94"/>
                <p:cNvSpPr/>
                <p:nvPr/>
              </p:nvSpPr>
              <p:spPr>
                <a:xfrm>
                  <a:off x="1264674" y="335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Prostokąt zaokrąglony 95"/>
                <p:cNvSpPr/>
                <p:nvPr/>
              </p:nvSpPr>
              <p:spPr>
                <a:xfrm>
                  <a:off x="1624714" y="335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Prostokąt zaokrąglony 96"/>
                <p:cNvSpPr/>
                <p:nvPr/>
              </p:nvSpPr>
              <p:spPr>
                <a:xfrm>
                  <a:off x="1984754" y="335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Prostokąt zaokrąglony 97"/>
                <p:cNvSpPr/>
                <p:nvPr/>
              </p:nvSpPr>
              <p:spPr>
                <a:xfrm>
                  <a:off x="2344794" y="335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Prostokąt zaokrąglony 98"/>
                <p:cNvSpPr/>
                <p:nvPr/>
              </p:nvSpPr>
              <p:spPr>
                <a:xfrm>
                  <a:off x="899592" y="293009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Prostokąt zaokrąglony 99"/>
                <p:cNvSpPr/>
                <p:nvPr/>
              </p:nvSpPr>
              <p:spPr>
                <a:xfrm>
                  <a:off x="1264674" y="292494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Prostokąt zaokrąglony 100"/>
                <p:cNvSpPr/>
                <p:nvPr/>
              </p:nvSpPr>
              <p:spPr>
                <a:xfrm>
                  <a:off x="1624714" y="292494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Prostokąt zaokrąglony 101"/>
                <p:cNvSpPr/>
                <p:nvPr/>
              </p:nvSpPr>
              <p:spPr>
                <a:xfrm>
                  <a:off x="1984754" y="292494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Prostokąt zaokrąglony 102"/>
                <p:cNvSpPr/>
                <p:nvPr/>
              </p:nvSpPr>
              <p:spPr>
                <a:xfrm>
                  <a:off x="2344794" y="292494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Prostokąt zaokrąglony 103"/>
                <p:cNvSpPr/>
                <p:nvPr/>
              </p:nvSpPr>
              <p:spPr>
                <a:xfrm>
                  <a:off x="899592" y="249804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Prostokąt zaokrąglony 104"/>
                <p:cNvSpPr/>
                <p:nvPr/>
              </p:nvSpPr>
              <p:spPr>
                <a:xfrm>
                  <a:off x="1264674" y="249289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rostokąt zaokrąglony 105"/>
                <p:cNvSpPr/>
                <p:nvPr/>
              </p:nvSpPr>
              <p:spPr>
                <a:xfrm>
                  <a:off x="1624714" y="249289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rostokąt zaokrąglony 106"/>
                <p:cNvSpPr/>
                <p:nvPr/>
              </p:nvSpPr>
              <p:spPr>
                <a:xfrm>
                  <a:off x="1984754" y="249289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Prostokąt zaokrąglony 107"/>
                <p:cNvSpPr/>
                <p:nvPr/>
              </p:nvSpPr>
              <p:spPr>
                <a:xfrm>
                  <a:off x="2344794" y="249289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Prostokąt zaokrąglony 108"/>
                <p:cNvSpPr/>
                <p:nvPr/>
              </p:nvSpPr>
              <p:spPr>
                <a:xfrm>
                  <a:off x="539552" y="249289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Prostokąt zaokrąglony 109"/>
                <p:cNvSpPr/>
                <p:nvPr/>
              </p:nvSpPr>
              <p:spPr>
                <a:xfrm>
                  <a:off x="899592" y="206599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Prostokąt zaokrąglony 110"/>
                <p:cNvSpPr/>
                <p:nvPr/>
              </p:nvSpPr>
              <p:spPr>
                <a:xfrm>
                  <a:off x="1264674" y="206084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Prostokąt zaokrąglony 111"/>
                <p:cNvSpPr/>
                <p:nvPr/>
              </p:nvSpPr>
              <p:spPr>
                <a:xfrm>
                  <a:off x="1624714" y="206084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Prostokąt zaokrąglony 112"/>
                <p:cNvSpPr/>
                <p:nvPr/>
              </p:nvSpPr>
              <p:spPr>
                <a:xfrm>
                  <a:off x="1984754" y="206084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rostokąt zaokrąglony 113"/>
                <p:cNvSpPr/>
                <p:nvPr/>
              </p:nvSpPr>
              <p:spPr>
                <a:xfrm>
                  <a:off x="2344794" y="206084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Prostokąt zaokrąglony 114"/>
                <p:cNvSpPr/>
                <p:nvPr/>
              </p:nvSpPr>
              <p:spPr>
                <a:xfrm>
                  <a:off x="539552" y="206084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Prostokąt zaokrąglony 115"/>
                <p:cNvSpPr/>
                <p:nvPr/>
              </p:nvSpPr>
              <p:spPr>
                <a:xfrm>
                  <a:off x="899592" y="163395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Prostokąt zaokrąglony 116"/>
                <p:cNvSpPr/>
                <p:nvPr/>
              </p:nvSpPr>
              <p:spPr>
                <a:xfrm>
                  <a:off x="1264674" y="162880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Prostokąt zaokrąglony 117"/>
                <p:cNvSpPr/>
                <p:nvPr/>
              </p:nvSpPr>
              <p:spPr>
                <a:xfrm>
                  <a:off x="1624714" y="162880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Prostokąt zaokrąglony 118"/>
                <p:cNvSpPr/>
                <p:nvPr/>
              </p:nvSpPr>
              <p:spPr>
                <a:xfrm>
                  <a:off x="1984754" y="162880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Prostokąt zaokrąglony 119"/>
                <p:cNvSpPr/>
                <p:nvPr/>
              </p:nvSpPr>
              <p:spPr>
                <a:xfrm>
                  <a:off x="2344794" y="162880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Prostokąt zaokrąglony 120"/>
                <p:cNvSpPr/>
                <p:nvPr/>
              </p:nvSpPr>
              <p:spPr>
                <a:xfrm>
                  <a:off x="539552" y="162880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Prostokąt zaokrąglony 121"/>
                <p:cNvSpPr/>
                <p:nvPr/>
              </p:nvSpPr>
              <p:spPr>
                <a:xfrm>
                  <a:off x="899592" y="120190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Prostokąt zaokrąglony 122"/>
                <p:cNvSpPr/>
                <p:nvPr/>
              </p:nvSpPr>
              <p:spPr>
                <a:xfrm>
                  <a:off x="1264674" y="119675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Prostokąt zaokrąglony 123"/>
                <p:cNvSpPr/>
                <p:nvPr/>
              </p:nvSpPr>
              <p:spPr>
                <a:xfrm>
                  <a:off x="1624714" y="119675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Prostokąt zaokrąglony 124"/>
                <p:cNvSpPr/>
                <p:nvPr/>
              </p:nvSpPr>
              <p:spPr>
                <a:xfrm>
                  <a:off x="1984754" y="119675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Prostokąt zaokrąglony 125"/>
                <p:cNvSpPr/>
                <p:nvPr/>
              </p:nvSpPr>
              <p:spPr>
                <a:xfrm>
                  <a:off x="2344794" y="119675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Prostokąt zaokrąglony 126"/>
                <p:cNvSpPr/>
                <p:nvPr/>
              </p:nvSpPr>
              <p:spPr>
                <a:xfrm>
                  <a:off x="539552" y="119675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Prostokąt zaokrąglony 127"/>
                <p:cNvSpPr/>
                <p:nvPr/>
              </p:nvSpPr>
              <p:spPr>
                <a:xfrm>
                  <a:off x="3131840" y="506443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Prostokąt zaokrąglony 128"/>
                <p:cNvSpPr/>
                <p:nvPr/>
              </p:nvSpPr>
              <p:spPr>
                <a:xfrm>
                  <a:off x="3496922" y="50592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Prostokąt zaokrąglony 129"/>
                <p:cNvSpPr/>
                <p:nvPr/>
              </p:nvSpPr>
              <p:spPr>
                <a:xfrm>
                  <a:off x="3856962" y="50592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Prostokąt zaokrąglony 130"/>
                <p:cNvSpPr/>
                <p:nvPr/>
              </p:nvSpPr>
              <p:spPr>
                <a:xfrm>
                  <a:off x="4217002" y="50592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rostokąt zaokrąglony 131"/>
                <p:cNvSpPr/>
                <p:nvPr/>
              </p:nvSpPr>
              <p:spPr>
                <a:xfrm>
                  <a:off x="4577042" y="50592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Prostokąt zaokrąglony 132"/>
                <p:cNvSpPr/>
                <p:nvPr/>
              </p:nvSpPr>
              <p:spPr>
                <a:xfrm>
                  <a:off x="3131840" y="463238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Prostokąt zaokrąglony 133"/>
                <p:cNvSpPr/>
                <p:nvPr/>
              </p:nvSpPr>
              <p:spPr>
                <a:xfrm>
                  <a:off x="3496922" y="46272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Prostokąt zaokrąglony 134"/>
                <p:cNvSpPr/>
                <p:nvPr/>
              </p:nvSpPr>
              <p:spPr>
                <a:xfrm>
                  <a:off x="3856962" y="46272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Prostokąt zaokrąglony 135"/>
                <p:cNvSpPr/>
                <p:nvPr/>
              </p:nvSpPr>
              <p:spPr>
                <a:xfrm>
                  <a:off x="4217002" y="46272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Prostokąt zaokrąglony 136"/>
                <p:cNvSpPr/>
                <p:nvPr/>
              </p:nvSpPr>
              <p:spPr>
                <a:xfrm>
                  <a:off x="4577042" y="46272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Prostokąt zaokrąglony 137"/>
                <p:cNvSpPr/>
                <p:nvPr/>
              </p:nvSpPr>
              <p:spPr>
                <a:xfrm>
                  <a:off x="3131840" y="420033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Prostokąt zaokrąglony 138"/>
                <p:cNvSpPr/>
                <p:nvPr/>
              </p:nvSpPr>
              <p:spPr>
                <a:xfrm>
                  <a:off x="3496922" y="419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Prostokąt zaokrąglony 139"/>
                <p:cNvSpPr/>
                <p:nvPr/>
              </p:nvSpPr>
              <p:spPr>
                <a:xfrm>
                  <a:off x="3856962" y="419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Prostokąt zaokrąglony 140"/>
                <p:cNvSpPr/>
                <p:nvPr/>
              </p:nvSpPr>
              <p:spPr>
                <a:xfrm>
                  <a:off x="4217002" y="419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Prostokąt zaokrąglony 141"/>
                <p:cNvSpPr/>
                <p:nvPr/>
              </p:nvSpPr>
              <p:spPr>
                <a:xfrm>
                  <a:off x="4577042" y="419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Prostokąt zaokrąglony 142"/>
                <p:cNvSpPr/>
                <p:nvPr/>
              </p:nvSpPr>
              <p:spPr>
                <a:xfrm>
                  <a:off x="3131840" y="376828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Prostokąt zaokrąglony 143"/>
                <p:cNvSpPr/>
                <p:nvPr/>
              </p:nvSpPr>
              <p:spPr>
                <a:xfrm>
                  <a:off x="3496922" y="376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Prostokąt zaokrąglony 144"/>
                <p:cNvSpPr/>
                <p:nvPr/>
              </p:nvSpPr>
              <p:spPr>
                <a:xfrm>
                  <a:off x="3856962" y="376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Prostokąt zaokrąglony 145"/>
                <p:cNvSpPr/>
                <p:nvPr/>
              </p:nvSpPr>
              <p:spPr>
                <a:xfrm>
                  <a:off x="4217002" y="376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Prostokąt zaokrąglony 146"/>
                <p:cNvSpPr/>
                <p:nvPr/>
              </p:nvSpPr>
              <p:spPr>
                <a:xfrm>
                  <a:off x="4577042" y="376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Prostokąt zaokrąglony 147"/>
                <p:cNvSpPr/>
                <p:nvPr/>
              </p:nvSpPr>
              <p:spPr>
                <a:xfrm>
                  <a:off x="3131840" y="333623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Prostokąt zaokrąglony 148"/>
                <p:cNvSpPr/>
                <p:nvPr/>
              </p:nvSpPr>
              <p:spPr>
                <a:xfrm>
                  <a:off x="3496922" y="333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Prostokąt zaokrąglony 149"/>
                <p:cNvSpPr/>
                <p:nvPr/>
              </p:nvSpPr>
              <p:spPr>
                <a:xfrm>
                  <a:off x="3856962" y="333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Prostokąt zaokrąglony 150"/>
                <p:cNvSpPr/>
                <p:nvPr/>
              </p:nvSpPr>
              <p:spPr>
                <a:xfrm>
                  <a:off x="4217002" y="333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Prostokąt zaokrąglony 151"/>
                <p:cNvSpPr/>
                <p:nvPr/>
              </p:nvSpPr>
              <p:spPr>
                <a:xfrm>
                  <a:off x="4577042" y="333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Prostokąt zaokrąglony 152"/>
                <p:cNvSpPr/>
                <p:nvPr/>
              </p:nvSpPr>
              <p:spPr>
                <a:xfrm>
                  <a:off x="3131840" y="290419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Prostokąt zaokrąglony 153"/>
                <p:cNvSpPr/>
                <p:nvPr/>
              </p:nvSpPr>
              <p:spPr>
                <a:xfrm>
                  <a:off x="3496922" y="289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Prostokąt zaokrąglony 154"/>
                <p:cNvSpPr/>
                <p:nvPr/>
              </p:nvSpPr>
              <p:spPr>
                <a:xfrm>
                  <a:off x="3856962" y="289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Prostokąt zaokrąglony 155"/>
                <p:cNvSpPr/>
                <p:nvPr/>
              </p:nvSpPr>
              <p:spPr>
                <a:xfrm>
                  <a:off x="4217002" y="289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Prostokąt zaokrąglony 156"/>
                <p:cNvSpPr/>
                <p:nvPr/>
              </p:nvSpPr>
              <p:spPr>
                <a:xfrm>
                  <a:off x="4577042" y="289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Prostokąt zaokrąglony 157"/>
                <p:cNvSpPr/>
                <p:nvPr/>
              </p:nvSpPr>
              <p:spPr>
                <a:xfrm>
                  <a:off x="3131840" y="247214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Prostokąt zaokrąglony 158"/>
                <p:cNvSpPr/>
                <p:nvPr/>
              </p:nvSpPr>
              <p:spPr>
                <a:xfrm>
                  <a:off x="3496922" y="246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Prostokąt zaokrąglony 159"/>
                <p:cNvSpPr/>
                <p:nvPr/>
              </p:nvSpPr>
              <p:spPr>
                <a:xfrm>
                  <a:off x="3856962" y="246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Prostokąt zaokrąglony 160"/>
                <p:cNvSpPr/>
                <p:nvPr/>
              </p:nvSpPr>
              <p:spPr>
                <a:xfrm>
                  <a:off x="4217002" y="246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Prostokąt zaokrąglony 161"/>
                <p:cNvSpPr/>
                <p:nvPr/>
              </p:nvSpPr>
              <p:spPr>
                <a:xfrm>
                  <a:off x="4577042" y="246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Prostokąt zaokrąglony 162"/>
                <p:cNvSpPr/>
                <p:nvPr/>
              </p:nvSpPr>
              <p:spPr>
                <a:xfrm>
                  <a:off x="3131840" y="204009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1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Prostokąt zaokrąglony 163"/>
                <p:cNvSpPr/>
                <p:nvPr/>
              </p:nvSpPr>
              <p:spPr>
                <a:xfrm>
                  <a:off x="3496922" y="203494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2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Prostokąt zaokrąglony 164"/>
                <p:cNvSpPr/>
                <p:nvPr/>
              </p:nvSpPr>
              <p:spPr>
                <a:xfrm>
                  <a:off x="3856962" y="203494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3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Prostokąt zaokrąglony 165"/>
                <p:cNvSpPr/>
                <p:nvPr/>
              </p:nvSpPr>
              <p:spPr>
                <a:xfrm>
                  <a:off x="4217002" y="203494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4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Prostokąt zaokrąglony 166"/>
                <p:cNvSpPr/>
                <p:nvPr/>
              </p:nvSpPr>
              <p:spPr>
                <a:xfrm>
                  <a:off x="4932040" y="506443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Prostokąt zaokrąglony 167"/>
                <p:cNvSpPr/>
                <p:nvPr/>
              </p:nvSpPr>
              <p:spPr>
                <a:xfrm>
                  <a:off x="5297122" y="50592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Prostokąt zaokrąglony 168"/>
                <p:cNvSpPr/>
                <p:nvPr/>
              </p:nvSpPr>
              <p:spPr>
                <a:xfrm>
                  <a:off x="5657162" y="505928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rostokąt zaokrąglony 169"/>
                <p:cNvSpPr/>
                <p:nvPr/>
              </p:nvSpPr>
              <p:spPr>
                <a:xfrm>
                  <a:off x="4932040" y="463238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1" name="Prostokąt zaokrąglony 170"/>
                <p:cNvSpPr/>
                <p:nvPr/>
              </p:nvSpPr>
              <p:spPr>
                <a:xfrm>
                  <a:off x="5297122" y="46272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Prostokąt zaokrąglony 171"/>
                <p:cNvSpPr/>
                <p:nvPr/>
              </p:nvSpPr>
              <p:spPr>
                <a:xfrm>
                  <a:off x="5657162" y="462723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Prostokąt zaokrąglony 172"/>
                <p:cNvSpPr/>
                <p:nvPr/>
              </p:nvSpPr>
              <p:spPr>
                <a:xfrm>
                  <a:off x="4932040" y="4200335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Prostokąt zaokrąglony 173"/>
                <p:cNvSpPr/>
                <p:nvPr/>
              </p:nvSpPr>
              <p:spPr>
                <a:xfrm>
                  <a:off x="5297122" y="419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Prostokąt zaokrąglony 174"/>
                <p:cNvSpPr/>
                <p:nvPr/>
              </p:nvSpPr>
              <p:spPr>
                <a:xfrm>
                  <a:off x="5657162" y="4195184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Prostokąt zaokrąglony 175"/>
                <p:cNvSpPr/>
                <p:nvPr/>
              </p:nvSpPr>
              <p:spPr>
                <a:xfrm>
                  <a:off x="4932040" y="3768287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Prostokąt zaokrąglony 191"/>
                <p:cNvSpPr/>
                <p:nvPr/>
              </p:nvSpPr>
              <p:spPr>
                <a:xfrm>
                  <a:off x="5297122" y="376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Prostokąt zaokrąglony 192"/>
                <p:cNvSpPr/>
                <p:nvPr/>
              </p:nvSpPr>
              <p:spPr>
                <a:xfrm>
                  <a:off x="5657162" y="3763136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Prostokąt zaokrąglony 193"/>
                <p:cNvSpPr/>
                <p:nvPr/>
              </p:nvSpPr>
              <p:spPr>
                <a:xfrm>
                  <a:off x="4932040" y="333623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Prostokąt zaokrąglony 194"/>
                <p:cNvSpPr/>
                <p:nvPr/>
              </p:nvSpPr>
              <p:spPr>
                <a:xfrm>
                  <a:off x="5297122" y="333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Prostokąt zaokrąglony 195"/>
                <p:cNvSpPr/>
                <p:nvPr/>
              </p:nvSpPr>
              <p:spPr>
                <a:xfrm>
                  <a:off x="5657162" y="3331088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rostokąt zaokrąglony 196"/>
                <p:cNvSpPr/>
                <p:nvPr/>
              </p:nvSpPr>
              <p:spPr>
                <a:xfrm>
                  <a:off x="4932040" y="2904191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Prostokąt zaokrąglony 197"/>
                <p:cNvSpPr/>
                <p:nvPr/>
              </p:nvSpPr>
              <p:spPr>
                <a:xfrm>
                  <a:off x="5297122" y="289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Prostokąt zaokrąglony 198"/>
                <p:cNvSpPr/>
                <p:nvPr/>
              </p:nvSpPr>
              <p:spPr>
                <a:xfrm>
                  <a:off x="5657162" y="28990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Prostokąt zaokrąglony 199"/>
                <p:cNvSpPr/>
                <p:nvPr/>
              </p:nvSpPr>
              <p:spPr>
                <a:xfrm>
                  <a:off x="4932040" y="2472143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Prostokąt zaokrąglony 200"/>
                <p:cNvSpPr/>
                <p:nvPr/>
              </p:nvSpPr>
              <p:spPr>
                <a:xfrm>
                  <a:off x="5297122" y="246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Prostokąt zaokrąglony 201"/>
                <p:cNvSpPr/>
                <p:nvPr/>
              </p:nvSpPr>
              <p:spPr>
                <a:xfrm>
                  <a:off x="5657162" y="2466992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8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Prostokąt zaokrąglony 202"/>
                <p:cNvSpPr/>
                <p:nvPr/>
              </p:nvSpPr>
              <p:spPr>
                <a:xfrm>
                  <a:off x="4932040" y="2024840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5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Prostokąt zaokrąglony 203"/>
                <p:cNvSpPr/>
                <p:nvPr/>
              </p:nvSpPr>
              <p:spPr>
                <a:xfrm>
                  <a:off x="5297122" y="201968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6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Prostokąt zaokrąglony 204"/>
                <p:cNvSpPr/>
                <p:nvPr/>
              </p:nvSpPr>
              <p:spPr>
                <a:xfrm>
                  <a:off x="5657162" y="2019689"/>
                  <a:ext cx="282990" cy="37014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b="1" dirty="0" smtClean="0">
                      <a:solidFill>
                        <a:schemeClr val="tx1"/>
                      </a:solidFill>
                    </a:rPr>
                    <a:t>7</a:t>
                  </a:r>
                  <a:endParaRPr lang="pl-PL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pole tekstowe 5"/>
              <p:cNvSpPr txBox="1"/>
              <p:nvPr/>
            </p:nvSpPr>
            <p:spPr>
              <a:xfrm>
                <a:off x="2776842" y="404664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i="1" dirty="0" smtClean="0"/>
                  <a:t>Sala wykładowa </a:t>
                </a:r>
              </a:p>
              <a:p>
                <a:pPr algn="ctr"/>
                <a:r>
                  <a:rPr lang="pl-PL" i="1" dirty="0" smtClean="0"/>
                  <a:t>Kat. i  </a:t>
                </a:r>
                <a:r>
                  <a:rPr lang="pl-PL" i="1" dirty="0" err="1" smtClean="0"/>
                  <a:t>Zd</a:t>
                </a:r>
                <a:r>
                  <a:rPr lang="pl-PL" i="1" dirty="0" smtClean="0"/>
                  <a:t>. Biochemii Lekarskiej</a:t>
                </a:r>
                <a:endParaRPr lang="pl-PL" i="1" dirty="0"/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395536" y="6165304"/>
                <a:ext cx="82571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i="1" dirty="0" smtClean="0"/>
                  <a:t>171 miejsc siedzących z blatem          + 10 miejsc siedzących bez </a:t>
                </a:r>
                <a:r>
                  <a:rPr lang="pl-PL" i="1" dirty="0"/>
                  <a:t>blatu </a:t>
                </a:r>
                <a:r>
                  <a:rPr lang="pl-PL" i="1" dirty="0" smtClean="0"/>
                  <a:t>  </a:t>
                </a:r>
                <a:endParaRPr lang="pl-PL" i="1" dirty="0"/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4358497" y="6273316"/>
                <a:ext cx="141495" cy="18002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rostokąt zaokrąglony 8"/>
              <p:cNvSpPr/>
              <p:nvPr/>
            </p:nvSpPr>
            <p:spPr>
              <a:xfrm flipH="1">
                <a:off x="7809286" y="6268670"/>
                <a:ext cx="133690" cy="18466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pole tekstowe 3"/>
            <p:cNvSpPr txBox="1"/>
            <p:nvPr/>
          </p:nvSpPr>
          <p:spPr>
            <a:xfrm>
              <a:off x="515860" y="827420"/>
              <a:ext cx="767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Zdjęcia\Ginekologia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5168257" cy="34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Zdjęcia\Ginekologia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7879"/>
            <a:ext cx="5105880" cy="34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8158" y="135354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Sala wykładowa </a:t>
            </a:r>
          </a:p>
          <a:p>
            <a:pPr algn="ctr"/>
            <a:r>
              <a:rPr lang="pl-PL" i="1" dirty="0" smtClean="0"/>
              <a:t>Katedry i Kliniki </a:t>
            </a:r>
          </a:p>
          <a:p>
            <a:pPr algn="ctr"/>
            <a:r>
              <a:rPr lang="pl-PL" i="1" dirty="0" smtClean="0"/>
              <a:t>Ginekologii i Położnictwa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445632" y="370796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i="1" dirty="0" smtClean="0"/>
              <a:t>(fot. Z. Drelich</a:t>
            </a:r>
            <a:r>
              <a:rPr lang="pl-PL" sz="1200" i="1" dirty="0" smtClean="0"/>
              <a:t>®</a:t>
            </a:r>
            <a:r>
              <a:rPr lang="pl-PL" sz="1000" i="1" dirty="0" smtClean="0"/>
              <a:t>)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1256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upa 213"/>
          <p:cNvGrpSpPr/>
          <p:nvPr/>
        </p:nvGrpSpPr>
        <p:grpSpPr>
          <a:xfrm>
            <a:off x="395537" y="430212"/>
            <a:ext cx="7776863" cy="5951116"/>
            <a:chOff x="395537" y="430212"/>
            <a:chExt cx="7776863" cy="5951116"/>
          </a:xfrm>
        </p:grpSpPr>
        <p:grpSp>
          <p:nvGrpSpPr>
            <p:cNvPr id="212" name="Grupa 211"/>
            <p:cNvGrpSpPr/>
            <p:nvPr/>
          </p:nvGrpSpPr>
          <p:grpSpPr>
            <a:xfrm>
              <a:off x="755576" y="430212"/>
              <a:ext cx="7416824" cy="5951116"/>
              <a:chOff x="755576" y="430212"/>
              <a:chExt cx="7416824" cy="5951116"/>
            </a:xfrm>
          </p:grpSpPr>
          <p:grpSp>
            <p:nvGrpSpPr>
              <p:cNvPr id="14" name="Grupa 13"/>
              <p:cNvGrpSpPr/>
              <p:nvPr/>
            </p:nvGrpSpPr>
            <p:grpSpPr>
              <a:xfrm>
                <a:off x="755576" y="1196752"/>
                <a:ext cx="7416824" cy="4608512"/>
                <a:chOff x="179512" y="980728"/>
                <a:chExt cx="7416824" cy="4608512"/>
              </a:xfrm>
            </p:grpSpPr>
            <p:grpSp>
              <p:nvGrpSpPr>
                <p:cNvPr id="7" name="Grupa 6"/>
                <p:cNvGrpSpPr/>
                <p:nvPr/>
              </p:nvGrpSpPr>
              <p:grpSpPr>
                <a:xfrm>
                  <a:off x="179512" y="980728"/>
                  <a:ext cx="2808312" cy="4608512"/>
                  <a:chOff x="179512" y="980728"/>
                  <a:chExt cx="2808312" cy="4608512"/>
                </a:xfrm>
              </p:grpSpPr>
              <p:sp>
                <p:nvSpPr>
                  <p:cNvPr id="2" name="Prostokąt zaokrąglony 1"/>
                  <p:cNvSpPr/>
                  <p:nvPr/>
                </p:nvSpPr>
                <p:spPr>
                  <a:xfrm>
                    <a:off x="2483768" y="1844824"/>
                    <a:ext cx="504056" cy="374441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3" name="Prostokąt zaokrąglony 2"/>
                  <p:cNvSpPr/>
                  <p:nvPr/>
                </p:nvSpPr>
                <p:spPr>
                  <a:xfrm>
                    <a:off x="1907704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4" name="Prostokąt zaokrąglony 3"/>
                  <p:cNvSpPr/>
                  <p:nvPr/>
                </p:nvSpPr>
                <p:spPr>
                  <a:xfrm>
                    <a:off x="1331640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5" name="Prostokąt zaokrąglony 4"/>
                  <p:cNvSpPr/>
                  <p:nvPr/>
                </p:nvSpPr>
                <p:spPr>
                  <a:xfrm>
                    <a:off x="755576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" name="Prostokąt zaokrąglony 5"/>
                  <p:cNvSpPr/>
                  <p:nvPr/>
                </p:nvSpPr>
                <p:spPr>
                  <a:xfrm>
                    <a:off x="179512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  <p:grpSp>
              <p:nvGrpSpPr>
                <p:cNvPr id="8" name="Grupa 7"/>
                <p:cNvGrpSpPr/>
                <p:nvPr/>
              </p:nvGrpSpPr>
              <p:grpSpPr>
                <a:xfrm flipH="1">
                  <a:off x="4816114" y="980728"/>
                  <a:ext cx="2780222" cy="4608512"/>
                  <a:chOff x="179512" y="980728"/>
                  <a:chExt cx="2808312" cy="4608512"/>
                </a:xfrm>
              </p:grpSpPr>
              <p:sp>
                <p:nvSpPr>
                  <p:cNvPr id="9" name="Prostokąt zaokrąglony 8"/>
                  <p:cNvSpPr/>
                  <p:nvPr/>
                </p:nvSpPr>
                <p:spPr>
                  <a:xfrm>
                    <a:off x="2483768" y="1844824"/>
                    <a:ext cx="504056" cy="3744416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0" name="Prostokąt zaokrąglony 9"/>
                  <p:cNvSpPr/>
                  <p:nvPr/>
                </p:nvSpPr>
                <p:spPr>
                  <a:xfrm>
                    <a:off x="1907704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1" name="Prostokąt zaokrąglony 10"/>
                  <p:cNvSpPr/>
                  <p:nvPr/>
                </p:nvSpPr>
                <p:spPr>
                  <a:xfrm>
                    <a:off x="1331640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2" name="Prostokąt zaokrąglony 11"/>
                  <p:cNvSpPr/>
                  <p:nvPr/>
                </p:nvSpPr>
                <p:spPr>
                  <a:xfrm>
                    <a:off x="755576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3" name="Prostokąt zaokrąglony 12"/>
                  <p:cNvSpPr/>
                  <p:nvPr/>
                </p:nvSpPr>
                <p:spPr>
                  <a:xfrm>
                    <a:off x="179512" y="980728"/>
                    <a:ext cx="504056" cy="4608512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</p:grpSp>
          </p:grpSp>
          <p:sp>
            <p:nvSpPr>
              <p:cNvPr id="15" name="pole tekstowe 14"/>
              <p:cNvSpPr txBox="1"/>
              <p:nvPr/>
            </p:nvSpPr>
            <p:spPr>
              <a:xfrm>
                <a:off x="2771800" y="430212"/>
                <a:ext cx="33123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i="1" dirty="0" smtClean="0"/>
                  <a:t>Sala wykładowa </a:t>
                </a:r>
              </a:p>
              <a:p>
                <a:pPr algn="ctr"/>
                <a:r>
                  <a:rPr lang="pl-PL" i="1" dirty="0" smtClean="0"/>
                  <a:t>Katedry i Kliniki </a:t>
                </a:r>
              </a:p>
              <a:p>
                <a:pPr algn="ctr"/>
                <a:r>
                  <a:rPr lang="pl-PL" i="1" dirty="0" smtClean="0"/>
                  <a:t>Ginekologii i Położnictwa</a:t>
                </a:r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2544252" y="6011996"/>
                <a:ext cx="38999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i="1" dirty="0"/>
                  <a:t>o</a:t>
                </a:r>
                <a:r>
                  <a:rPr lang="pl-PL" i="1" dirty="0" smtClean="0"/>
                  <a:t>k. 180 miejsc siedzących w ławkach</a:t>
                </a:r>
                <a:endParaRPr lang="pl-PL" i="1" dirty="0"/>
              </a:p>
            </p:txBody>
          </p:sp>
          <p:grpSp>
            <p:nvGrpSpPr>
              <p:cNvPr id="40" name="Grupa 39"/>
              <p:cNvGrpSpPr/>
              <p:nvPr/>
            </p:nvGrpSpPr>
            <p:grpSpPr>
              <a:xfrm>
                <a:off x="827584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18" name="Łącznik prostoliniowy 17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Łącznik prostoliniowy 22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Łącznik prostoliniowy 23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Łącznik prostoliniowy 24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Łącznik prostoliniowy 25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Łącznik prostoliniowy 26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oliniowy 27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oliniowy 28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oliniowy 29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oliniowy 30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oliniowy 31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oliniowy 32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oliniowy 33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oliniowy 34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oliniowy 35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oliniowy 36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oliniowy 37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oliniowy 38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a 40"/>
              <p:cNvGrpSpPr/>
              <p:nvPr/>
            </p:nvGrpSpPr>
            <p:grpSpPr>
              <a:xfrm>
                <a:off x="1425517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42" name="Łącznik prostoliniowy 41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oliniowy 42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oliniowy 43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Łącznik prostoliniowy 44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Łącznik prostoliniowy 45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Łącznik prostoliniowy 46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Łącznik prostoliniowy 47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Łącznik prostoliniowy 48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Łącznik prostoliniowy 49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Łącznik prostoliniowy 50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Łącznik prostoliniowy 51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oliniowy 52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oliniowy 53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oliniowy 54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oliniowy 55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oliniowy 56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oliniowy 57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oliniowy 58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upa 59"/>
              <p:cNvGrpSpPr/>
              <p:nvPr/>
            </p:nvGrpSpPr>
            <p:grpSpPr>
              <a:xfrm>
                <a:off x="2051720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61" name="Łącznik prostoliniowy 60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Łącznik prostoliniowy 61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Łącznik prostoliniowy 62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Łącznik prostoliniowy 63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Łącznik prostoliniowy 64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Łącznik prostoliniowy 65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Łącznik prostoliniowy 66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Łącznik prostoliniowy 67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Łącznik prostoliniowy 68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Łącznik prostoliniowy 69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Łącznik prostoliniowy 70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Łącznik prostoliniowy 71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Łącznik prostoliniowy 72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Łącznik prostoliniowy 73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Łącznik prostoliniowy 74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Łącznik prostoliniowy 75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Łącznik prostoliniowy 76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Łącznik prostoliniowy 77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upa 78"/>
              <p:cNvGrpSpPr/>
              <p:nvPr/>
            </p:nvGrpSpPr>
            <p:grpSpPr>
              <a:xfrm>
                <a:off x="2577645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80" name="Łącznik prostoliniowy 79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Łącznik prostoliniowy 80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Łącznik prostoliniowy 81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Łącznik prostoliniowy 82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Łącznik prostoliniowy 83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Łącznik prostoliniowy 84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Łącznik prostoliniowy 85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Łącznik prostoliniowy 86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Łącznik prostoliniowy 87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Łącznik prostoliniowy 88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Łącznik prostoliniowy 89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Łącznik prostoliniowy 90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Łącznik prostoliniowy 91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Łącznik prostoliniowy 92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Łącznik prostoliniowy 93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Łącznik prostoliniowy 94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Łącznik prostoliniowy 95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Łącznik prostoliniowy 96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upa 97"/>
              <p:cNvGrpSpPr/>
              <p:nvPr/>
            </p:nvGrpSpPr>
            <p:grpSpPr>
              <a:xfrm>
                <a:off x="6178045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99" name="Łącznik prostoliniowy 98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oliniowy 99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Łącznik prostoliniowy 100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Łącznik prostoliniowy 101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Łącznik prostoliniowy 102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Łącznik prostoliniowy 103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Łącznik prostoliniowy 104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Łącznik prostoliniowy 105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Łącznik prostoliniowy 106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Łącznik prostoliniowy 107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Łącznik prostoliniowy 108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Łącznik prostoliniowy 109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Łącznik prostoliniowy 110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Łącznik prostoliniowy 111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Łącznik prostoliniowy 112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Łącznik prostoliniowy 113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Łącznik prostoliniowy 114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Łącznik prostoliniowy 115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upa 116"/>
              <p:cNvGrpSpPr/>
              <p:nvPr/>
            </p:nvGrpSpPr>
            <p:grpSpPr>
              <a:xfrm>
                <a:off x="6754109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118" name="Łącznik prostoliniowy 117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Łącznik prostoliniowy 118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Łącznik prostoliniowy 119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Łącznik prostoliniowy 120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Łącznik prostoliniowy 121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Łącznik prostoliniowy 122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Łącznik prostoliniowy 123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Łącznik prostoliniowy 124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Łącznik prostoliniowy 125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Łącznik prostoliniowy 126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Łącznik prostoliniowy 127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Łącznik prostoliniowy 128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Łącznik prostoliniowy 129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Łącznik prostoliniowy 130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Łącznik prostoliniowy 131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Łącznik prostoliniowy 132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Łącznik prostoliniowy 133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Łącznik prostoliniowy 134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upa 135"/>
              <p:cNvGrpSpPr/>
              <p:nvPr/>
            </p:nvGrpSpPr>
            <p:grpSpPr>
              <a:xfrm>
                <a:off x="7308304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137" name="Łącznik prostoliniowy 136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Łącznik prostoliniowy 137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Łącznik prostoliniowy 138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Łącznik prostoliniowy 139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Łącznik prostoliniowy 140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Łącznik prostoliniowy 141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Łącznik prostoliniowy 142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Łącznik prostoliniowy 143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Łącznik prostoliniowy 144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Łącznik prostoliniowy 145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Łącznik prostoliniowy 146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Łącznik prostoliniowy 147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Łącznik prostoliniowy 148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Łącznik prostoliniowy 149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Łącznik prostoliniowy 150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Łącznik prostoliniowy 151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Łącznik prostoliniowy 152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Łącznik prostoliniowy 153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upa 154"/>
              <p:cNvGrpSpPr/>
              <p:nvPr/>
            </p:nvGrpSpPr>
            <p:grpSpPr>
              <a:xfrm>
                <a:off x="7834229" y="1556792"/>
                <a:ext cx="194155" cy="3960440"/>
                <a:chOff x="827584" y="1556792"/>
                <a:chExt cx="194155" cy="3960440"/>
              </a:xfrm>
            </p:grpSpPr>
            <p:cxnSp>
              <p:nvCxnSpPr>
                <p:cNvPr id="156" name="Łącznik prostoliniowy 155"/>
                <p:cNvCxnSpPr/>
                <p:nvPr/>
              </p:nvCxnSpPr>
              <p:spPr>
                <a:xfrm>
                  <a:off x="827584" y="155679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Łącznik prostoliniowy 156"/>
                <p:cNvCxnSpPr/>
                <p:nvPr/>
              </p:nvCxnSpPr>
              <p:spPr>
                <a:xfrm>
                  <a:off x="827584" y="178120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Łącznik prostoliniowy 157"/>
                <p:cNvCxnSpPr/>
                <p:nvPr/>
              </p:nvCxnSpPr>
              <p:spPr>
                <a:xfrm>
                  <a:off x="827584" y="206084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Łącznik prostoliniowy 158"/>
                <p:cNvCxnSpPr/>
                <p:nvPr/>
              </p:nvCxnSpPr>
              <p:spPr>
                <a:xfrm>
                  <a:off x="827584" y="22768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Łącznik prostoliniowy 159"/>
                <p:cNvCxnSpPr/>
                <p:nvPr/>
              </p:nvCxnSpPr>
              <p:spPr>
                <a:xfrm>
                  <a:off x="827584" y="256490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Łącznik prostoliniowy 160"/>
                <p:cNvCxnSpPr/>
                <p:nvPr/>
              </p:nvCxnSpPr>
              <p:spPr>
                <a:xfrm>
                  <a:off x="827584" y="278092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Łącznik prostoliniowy 161"/>
                <p:cNvCxnSpPr/>
                <p:nvPr/>
              </p:nvCxnSpPr>
              <p:spPr>
                <a:xfrm>
                  <a:off x="827584" y="299695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Łącznik prostoliniowy 162"/>
                <p:cNvCxnSpPr/>
                <p:nvPr/>
              </p:nvCxnSpPr>
              <p:spPr>
                <a:xfrm>
                  <a:off x="827584" y="321297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Łącznik prostoliniowy 163"/>
                <p:cNvCxnSpPr/>
                <p:nvPr/>
              </p:nvCxnSpPr>
              <p:spPr>
                <a:xfrm>
                  <a:off x="827865" y="349497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Łącznik prostoliniowy 164"/>
                <p:cNvCxnSpPr/>
                <p:nvPr/>
              </p:nvCxnSpPr>
              <p:spPr>
                <a:xfrm>
                  <a:off x="827865" y="378904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Łącznik prostoliniowy 165"/>
                <p:cNvCxnSpPr/>
                <p:nvPr/>
              </p:nvCxnSpPr>
              <p:spPr>
                <a:xfrm>
                  <a:off x="827865" y="400506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Łącznik prostoliniowy 166"/>
                <p:cNvCxnSpPr/>
                <p:nvPr/>
              </p:nvCxnSpPr>
              <p:spPr>
                <a:xfrm>
                  <a:off x="841719" y="422108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Łącznik prostoliniowy 167"/>
                <p:cNvCxnSpPr/>
                <p:nvPr/>
              </p:nvCxnSpPr>
              <p:spPr>
                <a:xfrm>
                  <a:off x="827584" y="443711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Łącznik prostoliniowy 168"/>
                <p:cNvCxnSpPr/>
                <p:nvPr/>
              </p:nvCxnSpPr>
              <p:spPr>
                <a:xfrm>
                  <a:off x="827584" y="4653136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Łącznik prostoliniowy 169"/>
                <p:cNvCxnSpPr/>
                <p:nvPr/>
              </p:nvCxnSpPr>
              <p:spPr>
                <a:xfrm>
                  <a:off x="827584" y="4869160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Łącznik prostoliniowy 170"/>
                <p:cNvCxnSpPr/>
                <p:nvPr/>
              </p:nvCxnSpPr>
              <p:spPr>
                <a:xfrm>
                  <a:off x="827584" y="5085184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Łącznik prostoliniowy 171"/>
                <p:cNvCxnSpPr/>
                <p:nvPr/>
              </p:nvCxnSpPr>
              <p:spPr>
                <a:xfrm>
                  <a:off x="827584" y="5301208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Łącznik prostoliniowy 172"/>
                <p:cNvCxnSpPr/>
                <p:nvPr/>
              </p:nvCxnSpPr>
              <p:spPr>
                <a:xfrm>
                  <a:off x="827584" y="5517232"/>
                  <a:ext cx="1800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Łącznik prostoliniowy 177"/>
              <p:cNvCxnSpPr/>
              <p:nvPr/>
            </p:nvCxnSpPr>
            <p:spPr>
              <a:xfrm>
                <a:off x="3153709" y="227687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Łącznik prostoliniowy 178"/>
              <p:cNvCxnSpPr/>
              <p:nvPr/>
            </p:nvCxnSpPr>
            <p:spPr>
              <a:xfrm>
                <a:off x="3153709" y="2564904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Łącznik prostoliniowy 179"/>
              <p:cNvCxnSpPr/>
              <p:nvPr/>
            </p:nvCxnSpPr>
            <p:spPr>
              <a:xfrm>
                <a:off x="3153709" y="2780928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Łącznik prostoliniowy 180"/>
              <p:cNvCxnSpPr/>
              <p:nvPr/>
            </p:nvCxnSpPr>
            <p:spPr>
              <a:xfrm>
                <a:off x="3153709" y="299695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oliniowy 181"/>
              <p:cNvCxnSpPr/>
              <p:nvPr/>
            </p:nvCxnSpPr>
            <p:spPr>
              <a:xfrm>
                <a:off x="3153709" y="3212976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Łącznik prostoliniowy 182"/>
              <p:cNvCxnSpPr/>
              <p:nvPr/>
            </p:nvCxnSpPr>
            <p:spPr>
              <a:xfrm>
                <a:off x="3153990" y="349497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Łącznik prostoliniowy 183"/>
              <p:cNvCxnSpPr/>
              <p:nvPr/>
            </p:nvCxnSpPr>
            <p:spPr>
              <a:xfrm>
                <a:off x="3153990" y="3789040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Łącznik prostoliniowy 184"/>
              <p:cNvCxnSpPr/>
              <p:nvPr/>
            </p:nvCxnSpPr>
            <p:spPr>
              <a:xfrm>
                <a:off x="3153990" y="4005064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Łącznik prostoliniowy 185"/>
              <p:cNvCxnSpPr/>
              <p:nvPr/>
            </p:nvCxnSpPr>
            <p:spPr>
              <a:xfrm>
                <a:off x="3167844" y="4221088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oliniowy 186"/>
              <p:cNvCxnSpPr/>
              <p:nvPr/>
            </p:nvCxnSpPr>
            <p:spPr>
              <a:xfrm>
                <a:off x="3153709" y="443711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oliniowy 187"/>
              <p:cNvCxnSpPr/>
              <p:nvPr/>
            </p:nvCxnSpPr>
            <p:spPr>
              <a:xfrm>
                <a:off x="3153709" y="4653136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oliniowy 188"/>
              <p:cNvCxnSpPr/>
              <p:nvPr/>
            </p:nvCxnSpPr>
            <p:spPr>
              <a:xfrm>
                <a:off x="3153709" y="4869160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oliniowy 189"/>
              <p:cNvCxnSpPr/>
              <p:nvPr/>
            </p:nvCxnSpPr>
            <p:spPr>
              <a:xfrm>
                <a:off x="3153709" y="5085184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Łącznik prostoliniowy 190"/>
              <p:cNvCxnSpPr/>
              <p:nvPr/>
            </p:nvCxnSpPr>
            <p:spPr>
              <a:xfrm>
                <a:off x="3153709" y="5301208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Łącznik prostoliniowy 191"/>
              <p:cNvCxnSpPr/>
              <p:nvPr/>
            </p:nvCxnSpPr>
            <p:spPr>
              <a:xfrm>
                <a:off x="3153709" y="551723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Łącznik prostoliniowy 196"/>
              <p:cNvCxnSpPr/>
              <p:nvPr/>
            </p:nvCxnSpPr>
            <p:spPr>
              <a:xfrm>
                <a:off x="5601981" y="227687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Łącznik prostoliniowy 197"/>
              <p:cNvCxnSpPr/>
              <p:nvPr/>
            </p:nvCxnSpPr>
            <p:spPr>
              <a:xfrm>
                <a:off x="5601981" y="2564904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Łącznik prostoliniowy 198"/>
              <p:cNvCxnSpPr/>
              <p:nvPr/>
            </p:nvCxnSpPr>
            <p:spPr>
              <a:xfrm>
                <a:off x="5601981" y="2780928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Łącznik prostoliniowy 199"/>
              <p:cNvCxnSpPr/>
              <p:nvPr/>
            </p:nvCxnSpPr>
            <p:spPr>
              <a:xfrm>
                <a:off x="5601981" y="299695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Łącznik prostoliniowy 200"/>
              <p:cNvCxnSpPr/>
              <p:nvPr/>
            </p:nvCxnSpPr>
            <p:spPr>
              <a:xfrm>
                <a:off x="5601981" y="3212976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Łącznik prostoliniowy 201"/>
              <p:cNvCxnSpPr/>
              <p:nvPr/>
            </p:nvCxnSpPr>
            <p:spPr>
              <a:xfrm>
                <a:off x="5602262" y="349497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Łącznik prostoliniowy 202"/>
              <p:cNvCxnSpPr/>
              <p:nvPr/>
            </p:nvCxnSpPr>
            <p:spPr>
              <a:xfrm>
                <a:off x="5602262" y="3789040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Łącznik prostoliniowy 203"/>
              <p:cNvCxnSpPr/>
              <p:nvPr/>
            </p:nvCxnSpPr>
            <p:spPr>
              <a:xfrm>
                <a:off x="5602262" y="4005064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Łącznik prostoliniowy 204"/>
              <p:cNvCxnSpPr/>
              <p:nvPr/>
            </p:nvCxnSpPr>
            <p:spPr>
              <a:xfrm>
                <a:off x="5616116" y="4221088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Łącznik prostoliniowy 205"/>
              <p:cNvCxnSpPr/>
              <p:nvPr/>
            </p:nvCxnSpPr>
            <p:spPr>
              <a:xfrm>
                <a:off x="5601981" y="443711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Łącznik prostoliniowy 206"/>
              <p:cNvCxnSpPr/>
              <p:nvPr/>
            </p:nvCxnSpPr>
            <p:spPr>
              <a:xfrm>
                <a:off x="5601981" y="4653136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Łącznik prostoliniowy 207"/>
              <p:cNvCxnSpPr/>
              <p:nvPr/>
            </p:nvCxnSpPr>
            <p:spPr>
              <a:xfrm>
                <a:off x="5601981" y="4869160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Łącznik prostoliniowy 208"/>
              <p:cNvCxnSpPr/>
              <p:nvPr/>
            </p:nvCxnSpPr>
            <p:spPr>
              <a:xfrm>
                <a:off x="5601981" y="5085184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Łącznik prostoliniowy 209"/>
              <p:cNvCxnSpPr/>
              <p:nvPr/>
            </p:nvCxnSpPr>
            <p:spPr>
              <a:xfrm>
                <a:off x="5601981" y="5301208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Łącznik prostoliniowy 210"/>
              <p:cNvCxnSpPr/>
              <p:nvPr/>
            </p:nvCxnSpPr>
            <p:spPr>
              <a:xfrm>
                <a:off x="5601981" y="5517232"/>
                <a:ext cx="1800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pole tekstowe 212"/>
            <p:cNvSpPr txBox="1"/>
            <p:nvPr/>
          </p:nvSpPr>
          <p:spPr>
            <a:xfrm rot="16200000">
              <a:off x="221771" y="137373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®</a:t>
              </a:r>
              <a:r>
                <a:rPr lang="pl-PL" sz="900" dirty="0" err="1" smtClean="0"/>
                <a:t>Z.Drelich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25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324955" y="476672"/>
            <a:ext cx="8507529" cy="5971173"/>
            <a:chOff x="324955" y="476672"/>
            <a:chExt cx="8507529" cy="5971173"/>
          </a:xfrm>
        </p:grpSpPr>
        <p:pic>
          <p:nvPicPr>
            <p:cNvPr id="1026" name="Picture 2" descr="C:\Users\UMED\Documents\Nowy folder\Zdjęcia\Ginekologia s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55" y="4137210"/>
              <a:ext cx="2448272" cy="163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MED\Documents\Nowy folder\Zdjęcia\Ginekologia s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"/>
            <a:stretch/>
          </p:blipFill>
          <p:spPr bwMode="auto">
            <a:xfrm rot="16200000">
              <a:off x="-281178" y="1082805"/>
              <a:ext cx="3660537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UMED\Documents\Nowy folder\Zdjęcia\Ginekologia s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98"/>
            <a:stretch/>
          </p:blipFill>
          <p:spPr bwMode="auto">
            <a:xfrm>
              <a:off x="2790770" y="2060848"/>
              <a:ext cx="6041714" cy="438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rostokąt 1"/>
            <p:cNvSpPr/>
            <p:nvPr/>
          </p:nvSpPr>
          <p:spPr>
            <a:xfrm>
              <a:off x="2987824" y="910461"/>
              <a:ext cx="57681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i="1" dirty="0"/>
                <a:t>Sala </a:t>
              </a:r>
              <a:r>
                <a:rPr lang="pl-PL" i="1" dirty="0" smtClean="0"/>
                <a:t>seminaryjna</a:t>
              </a:r>
            </a:p>
            <a:p>
              <a:pPr algn="ctr"/>
              <a:r>
                <a:rPr lang="pl-PL" i="1" dirty="0" smtClean="0"/>
                <a:t>Katedry </a:t>
              </a:r>
              <a:r>
                <a:rPr lang="pl-PL" i="1" dirty="0"/>
                <a:t>i Kliniki </a:t>
              </a:r>
              <a:r>
                <a:rPr lang="pl-PL" i="1" dirty="0" smtClean="0"/>
                <a:t>Ginekologii </a:t>
              </a:r>
              <a:r>
                <a:rPr lang="pl-PL" i="1" dirty="0"/>
                <a:t>i </a:t>
              </a:r>
              <a:r>
                <a:rPr lang="pl-PL" i="1" dirty="0" smtClean="0"/>
                <a:t>Położnictwa </a:t>
              </a:r>
              <a:endParaRPr lang="pl-PL" i="1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1484042" y="5788527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 smtClean="0"/>
                <a:t>(fot. Z. Drelich®)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8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33074" y="1228393"/>
            <a:ext cx="7655350" cy="3856791"/>
            <a:chOff x="733074" y="1228393"/>
            <a:chExt cx="7655350" cy="3856791"/>
          </a:xfrm>
        </p:grpSpPr>
        <p:grpSp>
          <p:nvGrpSpPr>
            <p:cNvPr id="76" name="Grupa 75"/>
            <p:cNvGrpSpPr/>
            <p:nvPr/>
          </p:nvGrpSpPr>
          <p:grpSpPr>
            <a:xfrm>
              <a:off x="733074" y="1228393"/>
              <a:ext cx="7655350" cy="3856791"/>
              <a:chOff x="733074" y="1228393"/>
              <a:chExt cx="7655350" cy="3856791"/>
            </a:xfrm>
          </p:grpSpPr>
          <p:grpSp>
            <p:nvGrpSpPr>
              <p:cNvPr id="74" name="Grupa 73"/>
              <p:cNvGrpSpPr/>
              <p:nvPr/>
            </p:nvGrpSpPr>
            <p:grpSpPr>
              <a:xfrm>
                <a:off x="971600" y="1228393"/>
                <a:ext cx="7416824" cy="3856791"/>
                <a:chOff x="971600" y="1228393"/>
                <a:chExt cx="7416824" cy="3856791"/>
              </a:xfrm>
            </p:grpSpPr>
            <p:grpSp>
              <p:nvGrpSpPr>
                <p:cNvPr id="71" name="Grupa 70"/>
                <p:cNvGrpSpPr/>
                <p:nvPr/>
              </p:nvGrpSpPr>
              <p:grpSpPr>
                <a:xfrm>
                  <a:off x="971600" y="1228393"/>
                  <a:ext cx="2088232" cy="3856791"/>
                  <a:chOff x="755576" y="1012369"/>
                  <a:chExt cx="2088232" cy="3856791"/>
                </a:xfrm>
              </p:grpSpPr>
              <p:sp>
                <p:nvSpPr>
                  <p:cNvPr id="2" name="Prostokąt zaokrąglony 1"/>
                  <p:cNvSpPr/>
                  <p:nvPr/>
                </p:nvSpPr>
                <p:spPr>
                  <a:xfrm>
                    <a:off x="758097" y="101236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" name="Prostokąt zaokrąglony 2"/>
                  <p:cNvSpPr/>
                  <p:nvPr/>
                </p:nvSpPr>
                <p:spPr>
                  <a:xfrm>
                    <a:off x="1105946" y="101822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" name="Prostokąt zaokrąglony 3"/>
                  <p:cNvSpPr/>
                  <p:nvPr/>
                </p:nvSpPr>
                <p:spPr>
                  <a:xfrm>
                    <a:off x="1865120" y="101822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" name="Prostokąt zaokrąglony 4"/>
                  <p:cNvSpPr/>
                  <p:nvPr/>
                </p:nvSpPr>
                <p:spPr>
                  <a:xfrm>
                    <a:off x="2212969" y="101822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Prostokąt zaokrąglony 5"/>
                  <p:cNvSpPr/>
                  <p:nvPr/>
                </p:nvSpPr>
                <p:spPr>
                  <a:xfrm>
                    <a:off x="2560818" y="101822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Prostokąt zaokrąglony 10"/>
                  <p:cNvSpPr/>
                  <p:nvPr/>
                </p:nvSpPr>
                <p:spPr>
                  <a:xfrm>
                    <a:off x="755576" y="146882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Prostokąt zaokrąglony 11"/>
                  <p:cNvSpPr/>
                  <p:nvPr/>
                </p:nvSpPr>
                <p:spPr>
                  <a:xfrm>
                    <a:off x="1103425" y="147468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Prostokąt zaokrąglony 12"/>
                  <p:cNvSpPr/>
                  <p:nvPr/>
                </p:nvSpPr>
                <p:spPr>
                  <a:xfrm>
                    <a:off x="1862599" y="147468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Prostokąt zaokrąglony 13"/>
                  <p:cNvSpPr/>
                  <p:nvPr/>
                </p:nvSpPr>
                <p:spPr>
                  <a:xfrm>
                    <a:off x="2210448" y="147468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Prostokąt zaokrąglony 14"/>
                  <p:cNvSpPr/>
                  <p:nvPr/>
                </p:nvSpPr>
                <p:spPr>
                  <a:xfrm>
                    <a:off x="2558297" y="147468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Prostokąt zaokrąglony 19"/>
                  <p:cNvSpPr/>
                  <p:nvPr/>
                </p:nvSpPr>
                <p:spPr>
                  <a:xfrm>
                    <a:off x="755576" y="190087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Prostokąt zaokrąglony 20"/>
                  <p:cNvSpPr/>
                  <p:nvPr/>
                </p:nvSpPr>
                <p:spPr>
                  <a:xfrm>
                    <a:off x="1103425" y="190672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Prostokąt zaokrąglony 21"/>
                  <p:cNvSpPr/>
                  <p:nvPr/>
                </p:nvSpPr>
                <p:spPr>
                  <a:xfrm>
                    <a:off x="1862599" y="190672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Prostokąt zaokrąglony 22"/>
                  <p:cNvSpPr/>
                  <p:nvPr/>
                </p:nvSpPr>
                <p:spPr>
                  <a:xfrm>
                    <a:off x="2210448" y="190672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Prostokąt zaokrąglony 23"/>
                  <p:cNvSpPr/>
                  <p:nvPr/>
                </p:nvSpPr>
                <p:spPr>
                  <a:xfrm>
                    <a:off x="2558297" y="190672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Prostokąt zaokrąglony 28"/>
                  <p:cNvSpPr/>
                  <p:nvPr/>
                </p:nvSpPr>
                <p:spPr>
                  <a:xfrm>
                    <a:off x="755576" y="233291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Prostokąt zaokrąglony 29"/>
                  <p:cNvSpPr/>
                  <p:nvPr/>
                </p:nvSpPr>
                <p:spPr>
                  <a:xfrm>
                    <a:off x="1103425" y="233877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Prostokąt zaokrąglony 30"/>
                  <p:cNvSpPr/>
                  <p:nvPr/>
                </p:nvSpPr>
                <p:spPr>
                  <a:xfrm>
                    <a:off x="1862599" y="233877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Prostokąt zaokrąglony 31"/>
                  <p:cNvSpPr/>
                  <p:nvPr/>
                </p:nvSpPr>
                <p:spPr>
                  <a:xfrm>
                    <a:off x="2210448" y="233877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Prostokąt zaokrąglony 32"/>
                  <p:cNvSpPr/>
                  <p:nvPr/>
                </p:nvSpPr>
                <p:spPr>
                  <a:xfrm>
                    <a:off x="2558297" y="233877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Prostokąt zaokrąglony 37"/>
                  <p:cNvSpPr/>
                  <p:nvPr/>
                </p:nvSpPr>
                <p:spPr>
                  <a:xfrm>
                    <a:off x="755576" y="2764967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Prostokąt zaokrąglony 38"/>
                  <p:cNvSpPr/>
                  <p:nvPr/>
                </p:nvSpPr>
                <p:spPr>
                  <a:xfrm>
                    <a:off x="1103425" y="277082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Prostokąt zaokrąglony 39"/>
                  <p:cNvSpPr/>
                  <p:nvPr/>
                </p:nvSpPr>
                <p:spPr>
                  <a:xfrm>
                    <a:off x="1862599" y="277082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Prostokąt zaokrąglony 40"/>
                  <p:cNvSpPr/>
                  <p:nvPr/>
                </p:nvSpPr>
                <p:spPr>
                  <a:xfrm>
                    <a:off x="2210448" y="277082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Prostokąt zaokrąglony 41"/>
                  <p:cNvSpPr/>
                  <p:nvPr/>
                </p:nvSpPr>
                <p:spPr>
                  <a:xfrm>
                    <a:off x="2558297" y="2770824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Prostokąt zaokrąglony 46"/>
                  <p:cNvSpPr/>
                  <p:nvPr/>
                </p:nvSpPr>
                <p:spPr>
                  <a:xfrm>
                    <a:off x="755576" y="3197015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Prostokąt zaokrąglony 47"/>
                  <p:cNvSpPr/>
                  <p:nvPr/>
                </p:nvSpPr>
                <p:spPr>
                  <a:xfrm>
                    <a:off x="1103425" y="320287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Prostokąt zaokrąglony 48"/>
                  <p:cNvSpPr/>
                  <p:nvPr/>
                </p:nvSpPr>
                <p:spPr>
                  <a:xfrm>
                    <a:off x="1862599" y="320287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Prostokąt zaokrąglony 49"/>
                  <p:cNvSpPr/>
                  <p:nvPr/>
                </p:nvSpPr>
                <p:spPr>
                  <a:xfrm>
                    <a:off x="2210448" y="320287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Prostokąt zaokrąglony 50"/>
                  <p:cNvSpPr/>
                  <p:nvPr/>
                </p:nvSpPr>
                <p:spPr>
                  <a:xfrm>
                    <a:off x="2558297" y="3202872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Prostokąt zaokrąglony 55"/>
                  <p:cNvSpPr/>
                  <p:nvPr/>
                </p:nvSpPr>
                <p:spPr>
                  <a:xfrm>
                    <a:off x="755576" y="3629063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Prostokąt zaokrąglony 56"/>
                  <p:cNvSpPr/>
                  <p:nvPr/>
                </p:nvSpPr>
                <p:spPr>
                  <a:xfrm>
                    <a:off x="1103425" y="363492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Prostokąt zaokrąglony 57"/>
                  <p:cNvSpPr/>
                  <p:nvPr/>
                </p:nvSpPr>
                <p:spPr>
                  <a:xfrm>
                    <a:off x="1862599" y="363492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Prostokąt zaokrąglony 58"/>
                  <p:cNvSpPr/>
                  <p:nvPr/>
                </p:nvSpPr>
                <p:spPr>
                  <a:xfrm>
                    <a:off x="2210448" y="363492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Prostokąt zaokrąglony 59"/>
                  <p:cNvSpPr/>
                  <p:nvPr/>
                </p:nvSpPr>
                <p:spPr>
                  <a:xfrm>
                    <a:off x="2558297" y="3634920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Prostokąt zaokrąglony 60"/>
                  <p:cNvSpPr/>
                  <p:nvPr/>
                </p:nvSpPr>
                <p:spPr>
                  <a:xfrm>
                    <a:off x="755576" y="4061111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Prostokąt zaokrąglony 61"/>
                  <p:cNvSpPr/>
                  <p:nvPr/>
                </p:nvSpPr>
                <p:spPr>
                  <a:xfrm>
                    <a:off x="1103425" y="406696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Prostokąt zaokrąglony 62"/>
                  <p:cNvSpPr/>
                  <p:nvPr/>
                </p:nvSpPr>
                <p:spPr>
                  <a:xfrm>
                    <a:off x="1862599" y="406696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Prostokąt zaokrąglony 63"/>
                  <p:cNvSpPr/>
                  <p:nvPr/>
                </p:nvSpPr>
                <p:spPr>
                  <a:xfrm>
                    <a:off x="2210448" y="406696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Prostokąt zaokrąglony 64"/>
                  <p:cNvSpPr/>
                  <p:nvPr/>
                </p:nvSpPr>
                <p:spPr>
                  <a:xfrm>
                    <a:off x="2558297" y="4066968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Prostokąt zaokrąglony 65"/>
                  <p:cNvSpPr/>
                  <p:nvPr/>
                </p:nvSpPr>
                <p:spPr>
                  <a:xfrm>
                    <a:off x="755576" y="4493159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Prostokąt zaokrąglony 66"/>
                  <p:cNvSpPr/>
                  <p:nvPr/>
                </p:nvSpPr>
                <p:spPr>
                  <a:xfrm>
                    <a:off x="1103425" y="449901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rostokąt zaokrąglony 67"/>
                  <p:cNvSpPr/>
                  <p:nvPr/>
                </p:nvSpPr>
                <p:spPr>
                  <a:xfrm>
                    <a:off x="1862599" y="449901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Prostokąt zaokrąglony 68"/>
                  <p:cNvSpPr/>
                  <p:nvPr/>
                </p:nvSpPr>
                <p:spPr>
                  <a:xfrm>
                    <a:off x="2210448" y="449901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Prostokąt zaokrąglony 69"/>
                  <p:cNvSpPr/>
                  <p:nvPr/>
                </p:nvSpPr>
                <p:spPr>
                  <a:xfrm>
                    <a:off x="2558297" y="4499016"/>
                    <a:ext cx="282990" cy="37014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r>
                      <a:rPr lang="pl-PL" b="1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pl-PL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3" name="pole tekstowe 72"/>
                <p:cNvSpPr txBox="1"/>
                <p:nvPr/>
              </p:nvSpPr>
              <p:spPr>
                <a:xfrm>
                  <a:off x="3923928" y="3351135"/>
                  <a:ext cx="44644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/>
                    <a:t>45 pojedynczych krzeseł z blatem składanym</a:t>
                  </a:r>
                  <a:endParaRPr lang="pl-PL" dirty="0"/>
                </a:p>
              </p:txBody>
            </p:sp>
          </p:grpSp>
          <p:sp>
            <p:nvSpPr>
              <p:cNvPr id="75" name="pole tekstowe 74"/>
              <p:cNvSpPr txBox="1"/>
              <p:nvPr/>
            </p:nvSpPr>
            <p:spPr>
              <a:xfrm rot="16200000">
                <a:off x="296228" y="1850311"/>
                <a:ext cx="1104526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900" i="1" dirty="0" smtClean="0"/>
                  <a:t> Z. Drelich®</a:t>
                </a:r>
                <a:endParaRPr lang="pl-PL" sz="900" i="1" dirty="0"/>
              </a:p>
            </p:txBody>
          </p:sp>
        </p:grpSp>
        <p:sp>
          <p:nvSpPr>
            <p:cNvPr id="53" name="Prostokąt 52"/>
            <p:cNvSpPr/>
            <p:nvPr/>
          </p:nvSpPr>
          <p:spPr>
            <a:xfrm>
              <a:off x="3635896" y="2078912"/>
              <a:ext cx="4608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i="1" dirty="0"/>
                <a:t>Sala </a:t>
              </a:r>
              <a:r>
                <a:rPr lang="pl-PL" i="1" dirty="0" smtClean="0"/>
                <a:t>seminaryjna</a:t>
              </a:r>
            </a:p>
            <a:p>
              <a:pPr algn="r"/>
              <a:r>
                <a:rPr lang="pl-PL" i="1" dirty="0" smtClean="0"/>
                <a:t>Katedry </a:t>
              </a:r>
              <a:r>
                <a:rPr lang="pl-PL" i="1" dirty="0"/>
                <a:t>i Kliniki </a:t>
              </a:r>
              <a:r>
                <a:rPr lang="pl-PL" i="1" dirty="0" smtClean="0"/>
                <a:t>Ginekologii </a:t>
              </a:r>
              <a:r>
                <a:rPr lang="pl-PL" i="1" dirty="0"/>
                <a:t>i </a:t>
              </a:r>
              <a:r>
                <a:rPr lang="pl-PL" i="1" dirty="0" smtClean="0"/>
                <a:t>Położnictwa </a:t>
              </a:r>
              <a:endParaRPr lang="pl-P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42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Zdjęcia\Mikrobiologi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52708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Zdjęcia\Mikrobiologi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22" y="260648"/>
            <a:ext cx="47329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135354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Sala wykładowa </a:t>
            </a:r>
          </a:p>
          <a:p>
            <a:pPr algn="ctr"/>
            <a:r>
              <a:rPr lang="pl-PL" i="1" dirty="0" smtClean="0"/>
              <a:t>Katedry i Zakładu  Mikrobiologii </a:t>
            </a:r>
          </a:p>
          <a:p>
            <a:pPr algn="ctr"/>
            <a:r>
              <a:rPr lang="pl-PL" i="1" dirty="0" smtClean="0"/>
              <a:t>im</a:t>
            </a:r>
            <a:r>
              <a:rPr lang="pl-PL" i="1" dirty="0"/>
              <a:t>. Ludwika Hirszfelda</a:t>
            </a:r>
          </a:p>
          <a:p>
            <a:pPr algn="ctr"/>
            <a:endParaRPr lang="pl-PL" i="1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7477341" y="348422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i="1" dirty="0" smtClean="0"/>
              <a:t>(fot. Z. Drelich</a:t>
            </a:r>
            <a:r>
              <a:rPr lang="pl-PL" sz="1200" i="1" dirty="0" smtClean="0"/>
              <a:t>®</a:t>
            </a:r>
            <a:r>
              <a:rPr lang="pl-PL" sz="1000" i="1" dirty="0" smtClean="0"/>
              <a:t>)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33359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2793</Words>
  <Application>Microsoft Office PowerPoint</Application>
  <PresentationFormat>Pokaz na ekranie (4:3)</PresentationFormat>
  <Paragraphs>2343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oem;Z. Drelich</dc:creator>
  <cp:lastModifiedBy>Microsoft</cp:lastModifiedBy>
  <cp:revision>92</cp:revision>
  <dcterms:created xsi:type="dcterms:W3CDTF">2012-04-18T14:43:49Z</dcterms:created>
  <dcterms:modified xsi:type="dcterms:W3CDTF">2016-08-17T09:49:33Z</dcterms:modified>
</cp:coreProperties>
</file>